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10" r:id="rId2"/>
    <p:sldId id="257" r:id="rId3"/>
    <p:sldId id="316" r:id="rId4"/>
    <p:sldId id="264" r:id="rId5"/>
    <p:sldId id="319" r:id="rId6"/>
    <p:sldId id="314" r:id="rId7"/>
    <p:sldId id="322" r:id="rId8"/>
    <p:sldId id="321" r:id="rId9"/>
    <p:sldId id="303" r:id="rId10"/>
    <p:sldId id="326" r:id="rId11"/>
    <p:sldId id="330" r:id="rId12"/>
    <p:sldId id="331" r:id="rId13"/>
    <p:sldId id="323" r:id="rId14"/>
    <p:sldId id="332" r:id="rId15"/>
    <p:sldId id="333" r:id="rId16"/>
    <p:sldId id="327" r:id="rId17"/>
    <p:sldId id="336" r:id="rId18"/>
    <p:sldId id="268" r:id="rId19"/>
    <p:sldId id="334" r:id="rId20"/>
    <p:sldId id="335" r:id="rId21"/>
    <p:sldId id="297" r:id="rId22"/>
    <p:sldId id="3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71AC"/>
    <a:srgbClr val="2115BA"/>
    <a:srgbClr val="8784C7"/>
    <a:srgbClr val="C8102E"/>
    <a:srgbClr val="FD5500"/>
    <a:srgbClr val="249139"/>
    <a:srgbClr val="8784C6"/>
    <a:srgbClr val="C97362"/>
    <a:srgbClr val="5B79A5"/>
    <a:srgbClr val="965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/>
    <p:restoredTop sz="82738"/>
  </p:normalViewPr>
  <p:slideViewPr>
    <p:cSldViewPr snapToGrid="0" snapToObjects="1">
      <p:cViewPr varScale="1">
        <p:scale>
          <a:sx n="78" d="100"/>
          <a:sy n="78" d="100"/>
        </p:scale>
        <p:origin x="176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ABDD32-EE33-4DAC-B3D5-F523BED586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FA1681-4FDA-47AD-96DF-0134BEE521D3}">
      <dgm:prSet custT="1"/>
      <dgm:spPr/>
      <dgm:t>
        <a:bodyPr/>
        <a:lstStyle/>
        <a:p>
          <a:r>
            <a:rPr lang="en-GB" sz="2500" b="1" dirty="0">
              <a:solidFill>
                <a:schemeClr val="accent1"/>
              </a:solidFill>
            </a:rPr>
            <a:t>Balfour Declaration, November 1917: </a:t>
          </a:r>
          <a:r>
            <a:rPr lang="en-GB" sz="2500" dirty="0">
              <a:solidFill>
                <a:schemeClr val="accent1"/>
              </a:solidFill>
            </a:rPr>
            <a:t>promised the British Government’s support for a ‘national home’ for the Jews in Palestine-Israel</a:t>
          </a:r>
          <a:endParaRPr lang="en-US" sz="2500" dirty="0">
            <a:solidFill>
              <a:schemeClr val="accent1"/>
            </a:solidFill>
          </a:endParaRPr>
        </a:p>
      </dgm:t>
    </dgm:pt>
    <dgm:pt modelId="{8AB30422-689B-4CC8-A5D6-049DC8CB73B2}" type="parTrans" cxnId="{500BB3BE-387F-4BD1-AB3A-9775E3A00BF9}">
      <dgm:prSet/>
      <dgm:spPr/>
      <dgm:t>
        <a:bodyPr/>
        <a:lstStyle/>
        <a:p>
          <a:endParaRPr lang="en-US"/>
        </a:p>
      </dgm:t>
    </dgm:pt>
    <dgm:pt modelId="{EA941671-61A4-46EE-BD39-71A43A07CCC4}" type="sibTrans" cxnId="{500BB3BE-387F-4BD1-AB3A-9775E3A00BF9}">
      <dgm:prSet/>
      <dgm:spPr/>
      <dgm:t>
        <a:bodyPr/>
        <a:lstStyle/>
        <a:p>
          <a:endParaRPr lang="en-US"/>
        </a:p>
      </dgm:t>
    </dgm:pt>
    <dgm:pt modelId="{CC8E06FE-1F51-4555-9B08-AF34B9A27B4D}">
      <dgm:prSet custT="1"/>
      <dgm:spPr/>
      <dgm:t>
        <a:bodyPr/>
        <a:lstStyle/>
        <a:p>
          <a:r>
            <a:rPr lang="en-GB" sz="2500" b="1" dirty="0">
              <a:solidFill>
                <a:schemeClr val="accent3"/>
              </a:solidFill>
            </a:rPr>
            <a:t>Sykes-Picot Agreement, 1916: </a:t>
          </a:r>
          <a:r>
            <a:rPr lang="en-GB" sz="2500" dirty="0">
              <a:solidFill>
                <a:schemeClr val="accent3"/>
              </a:solidFill>
            </a:rPr>
            <a:t>an agreement between Britain and France to divide the territories of the Ottoman Empire between them after the war, with Britain getting Palestine-Israel</a:t>
          </a:r>
          <a:endParaRPr lang="en-US" sz="2500" dirty="0">
            <a:solidFill>
              <a:schemeClr val="accent3"/>
            </a:solidFill>
          </a:endParaRPr>
        </a:p>
      </dgm:t>
    </dgm:pt>
    <dgm:pt modelId="{24BF1715-5FA5-44AB-B569-885A46C85E76}" type="parTrans" cxnId="{203A1298-E49E-458B-859E-6CB6F68D3066}">
      <dgm:prSet/>
      <dgm:spPr/>
      <dgm:t>
        <a:bodyPr/>
        <a:lstStyle/>
        <a:p>
          <a:endParaRPr lang="en-US"/>
        </a:p>
      </dgm:t>
    </dgm:pt>
    <dgm:pt modelId="{10EFE249-7869-4A99-BA98-B8A34CCB26C5}" type="sibTrans" cxnId="{203A1298-E49E-458B-859E-6CB6F68D3066}">
      <dgm:prSet/>
      <dgm:spPr/>
      <dgm:t>
        <a:bodyPr/>
        <a:lstStyle/>
        <a:p>
          <a:endParaRPr lang="en-US"/>
        </a:p>
      </dgm:t>
    </dgm:pt>
    <dgm:pt modelId="{7324F097-5FC8-4BAB-BE4C-F9EF3A5205D5}">
      <dgm:prSet custT="1"/>
      <dgm:spPr/>
      <dgm:t>
        <a:bodyPr/>
        <a:lstStyle/>
        <a:p>
          <a:r>
            <a:rPr lang="en-GB" sz="2500" b="1" dirty="0">
              <a:solidFill>
                <a:schemeClr val="accent6"/>
              </a:solidFill>
            </a:rPr>
            <a:t>Hussein-McMahon Correspondence, 1916: </a:t>
          </a:r>
          <a:r>
            <a:rPr lang="en-GB" sz="2500" dirty="0">
              <a:solidFill>
                <a:schemeClr val="accent6"/>
              </a:solidFill>
            </a:rPr>
            <a:t>the British Government promised the Arabs that if they revolted against the Ottoman Empire, Britain would recognise an independent Arab state after the war</a:t>
          </a:r>
          <a:endParaRPr lang="en-US" sz="2500" dirty="0">
            <a:solidFill>
              <a:schemeClr val="accent6"/>
            </a:solidFill>
          </a:endParaRPr>
        </a:p>
      </dgm:t>
    </dgm:pt>
    <dgm:pt modelId="{01989463-FEFD-4B8B-8A58-23F595BF41FC}" type="parTrans" cxnId="{049408F2-252E-4370-8985-EAC16131650E}">
      <dgm:prSet/>
      <dgm:spPr/>
      <dgm:t>
        <a:bodyPr/>
        <a:lstStyle/>
        <a:p>
          <a:endParaRPr lang="en-US"/>
        </a:p>
      </dgm:t>
    </dgm:pt>
    <dgm:pt modelId="{7ABDCBF1-8580-48AF-ACE1-309A9498B646}" type="sibTrans" cxnId="{049408F2-252E-4370-8985-EAC16131650E}">
      <dgm:prSet/>
      <dgm:spPr/>
      <dgm:t>
        <a:bodyPr/>
        <a:lstStyle/>
        <a:p>
          <a:endParaRPr lang="en-US"/>
        </a:p>
      </dgm:t>
    </dgm:pt>
    <dgm:pt modelId="{1E5022FA-EF93-1741-805A-A356036B2916}" type="pres">
      <dgm:prSet presAssocID="{68ABDD32-EE33-4DAC-B3D5-F523BED58695}" presName="vert0" presStyleCnt="0">
        <dgm:presLayoutVars>
          <dgm:dir/>
          <dgm:animOne val="branch"/>
          <dgm:animLvl val="lvl"/>
        </dgm:presLayoutVars>
      </dgm:prSet>
      <dgm:spPr/>
    </dgm:pt>
    <dgm:pt modelId="{9D84638D-B9F7-F647-A2E9-E52E38A5FA75}" type="pres">
      <dgm:prSet presAssocID="{CC8E06FE-1F51-4555-9B08-AF34B9A27B4D}" presName="thickLine" presStyleLbl="alignNode1" presStyleIdx="0" presStyleCnt="3"/>
      <dgm:spPr/>
    </dgm:pt>
    <dgm:pt modelId="{F2608CDE-8A9D-8443-944A-B45350F42812}" type="pres">
      <dgm:prSet presAssocID="{CC8E06FE-1F51-4555-9B08-AF34B9A27B4D}" presName="horz1" presStyleCnt="0"/>
      <dgm:spPr/>
    </dgm:pt>
    <dgm:pt modelId="{EC8920AF-DFFB-8644-BE35-0A5763123BE1}" type="pres">
      <dgm:prSet presAssocID="{CC8E06FE-1F51-4555-9B08-AF34B9A27B4D}" presName="tx1" presStyleLbl="revTx" presStyleIdx="0" presStyleCnt="3"/>
      <dgm:spPr/>
    </dgm:pt>
    <dgm:pt modelId="{752546C5-1348-654A-9087-A16CD37B6FE5}" type="pres">
      <dgm:prSet presAssocID="{CC8E06FE-1F51-4555-9B08-AF34B9A27B4D}" presName="vert1" presStyleCnt="0"/>
      <dgm:spPr/>
    </dgm:pt>
    <dgm:pt modelId="{5DCD4A48-FCAD-C147-ABF9-0161E00CF931}" type="pres">
      <dgm:prSet presAssocID="{7324F097-5FC8-4BAB-BE4C-F9EF3A5205D5}" presName="thickLine" presStyleLbl="alignNode1" presStyleIdx="1" presStyleCnt="3"/>
      <dgm:spPr/>
    </dgm:pt>
    <dgm:pt modelId="{2C3647F7-268F-5443-A7B6-84BC3CB052E7}" type="pres">
      <dgm:prSet presAssocID="{7324F097-5FC8-4BAB-BE4C-F9EF3A5205D5}" presName="horz1" presStyleCnt="0"/>
      <dgm:spPr/>
    </dgm:pt>
    <dgm:pt modelId="{5993BA66-24E3-F143-BFC6-E1A2A94DAD87}" type="pres">
      <dgm:prSet presAssocID="{7324F097-5FC8-4BAB-BE4C-F9EF3A5205D5}" presName="tx1" presStyleLbl="revTx" presStyleIdx="1" presStyleCnt="3"/>
      <dgm:spPr/>
    </dgm:pt>
    <dgm:pt modelId="{87FC1486-39C4-9549-AF12-FCCB631F5EBB}" type="pres">
      <dgm:prSet presAssocID="{7324F097-5FC8-4BAB-BE4C-F9EF3A5205D5}" presName="vert1" presStyleCnt="0"/>
      <dgm:spPr/>
    </dgm:pt>
    <dgm:pt modelId="{5A7D2F50-4A06-A340-842C-55ADF1D397E6}" type="pres">
      <dgm:prSet presAssocID="{44FA1681-4FDA-47AD-96DF-0134BEE521D3}" presName="thickLine" presStyleLbl="alignNode1" presStyleIdx="2" presStyleCnt="3"/>
      <dgm:spPr/>
    </dgm:pt>
    <dgm:pt modelId="{F5573390-0609-BB4A-941E-F92D6B6AF576}" type="pres">
      <dgm:prSet presAssocID="{44FA1681-4FDA-47AD-96DF-0134BEE521D3}" presName="horz1" presStyleCnt="0"/>
      <dgm:spPr/>
    </dgm:pt>
    <dgm:pt modelId="{762BD9D8-06D0-4B4E-AB03-B70E406388F2}" type="pres">
      <dgm:prSet presAssocID="{44FA1681-4FDA-47AD-96DF-0134BEE521D3}" presName="tx1" presStyleLbl="revTx" presStyleIdx="2" presStyleCnt="3" custScaleY="58708"/>
      <dgm:spPr/>
    </dgm:pt>
    <dgm:pt modelId="{5A20D682-0431-BE4E-B1D1-E7C483DE2C56}" type="pres">
      <dgm:prSet presAssocID="{44FA1681-4FDA-47AD-96DF-0134BEE521D3}" presName="vert1" presStyleCnt="0"/>
      <dgm:spPr/>
    </dgm:pt>
  </dgm:ptLst>
  <dgm:cxnLst>
    <dgm:cxn modelId="{C6487537-36FA-D146-8814-92ACCBC49E87}" type="presOf" srcId="{44FA1681-4FDA-47AD-96DF-0134BEE521D3}" destId="{762BD9D8-06D0-4B4E-AB03-B70E406388F2}" srcOrd="0" destOrd="0" presId="urn:microsoft.com/office/officeart/2008/layout/LinedList"/>
    <dgm:cxn modelId="{71D9414F-2F9F-B547-9884-1D2C779CFCE4}" type="presOf" srcId="{68ABDD32-EE33-4DAC-B3D5-F523BED58695}" destId="{1E5022FA-EF93-1741-805A-A356036B2916}" srcOrd="0" destOrd="0" presId="urn:microsoft.com/office/officeart/2008/layout/LinedList"/>
    <dgm:cxn modelId="{DE0EEE52-24CC-714A-A8F4-89C40D772B0F}" type="presOf" srcId="{CC8E06FE-1F51-4555-9B08-AF34B9A27B4D}" destId="{EC8920AF-DFFB-8644-BE35-0A5763123BE1}" srcOrd="0" destOrd="0" presId="urn:microsoft.com/office/officeart/2008/layout/LinedList"/>
    <dgm:cxn modelId="{7DFBF686-E518-AD4B-A4B5-3A3C08A43B74}" type="presOf" srcId="{7324F097-5FC8-4BAB-BE4C-F9EF3A5205D5}" destId="{5993BA66-24E3-F143-BFC6-E1A2A94DAD87}" srcOrd="0" destOrd="0" presId="urn:microsoft.com/office/officeart/2008/layout/LinedList"/>
    <dgm:cxn modelId="{203A1298-E49E-458B-859E-6CB6F68D3066}" srcId="{68ABDD32-EE33-4DAC-B3D5-F523BED58695}" destId="{CC8E06FE-1F51-4555-9B08-AF34B9A27B4D}" srcOrd="0" destOrd="0" parTransId="{24BF1715-5FA5-44AB-B569-885A46C85E76}" sibTransId="{10EFE249-7869-4A99-BA98-B8A34CCB26C5}"/>
    <dgm:cxn modelId="{500BB3BE-387F-4BD1-AB3A-9775E3A00BF9}" srcId="{68ABDD32-EE33-4DAC-B3D5-F523BED58695}" destId="{44FA1681-4FDA-47AD-96DF-0134BEE521D3}" srcOrd="2" destOrd="0" parTransId="{8AB30422-689B-4CC8-A5D6-049DC8CB73B2}" sibTransId="{EA941671-61A4-46EE-BD39-71A43A07CCC4}"/>
    <dgm:cxn modelId="{049408F2-252E-4370-8985-EAC16131650E}" srcId="{68ABDD32-EE33-4DAC-B3D5-F523BED58695}" destId="{7324F097-5FC8-4BAB-BE4C-F9EF3A5205D5}" srcOrd="1" destOrd="0" parTransId="{01989463-FEFD-4B8B-8A58-23F595BF41FC}" sibTransId="{7ABDCBF1-8580-48AF-ACE1-309A9498B646}"/>
    <dgm:cxn modelId="{9E9D9B7E-7D96-D84A-BBDA-5467DE12AF6F}" type="presParOf" srcId="{1E5022FA-EF93-1741-805A-A356036B2916}" destId="{9D84638D-B9F7-F647-A2E9-E52E38A5FA75}" srcOrd="0" destOrd="0" presId="urn:microsoft.com/office/officeart/2008/layout/LinedList"/>
    <dgm:cxn modelId="{CB1945E4-5B3E-734F-B7C6-F2C230B54593}" type="presParOf" srcId="{1E5022FA-EF93-1741-805A-A356036B2916}" destId="{F2608CDE-8A9D-8443-944A-B45350F42812}" srcOrd="1" destOrd="0" presId="urn:microsoft.com/office/officeart/2008/layout/LinedList"/>
    <dgm:cxn modelId="{0AF93589-9116-AB48-B656-3C72FFABA5B5}" type="presParOf" srcId="{F2608CDE-8A9D-8443-944A-B45350F42812}" destId="{EC8920AF-DFFB-8644-BE35-0A5763123BE1}" srcOrd="0" destOrd="0" presId="urn:microsoft.com/office/officeart/2008/layout/LinedList"/>
    <dgm:cxn modelId="{4D72428A-19EC-6747-A53A-57A1DCA9F8EB}" type="presParOf" srcId="{F2608CDE-8A9D-8443-944A-B45350F42812}" destId="{752546C5-1348-654A-9087-A16CD37B6FE5}" srcOrd="1" destOrd="0" presId="urn:microsoft.com/office/officeart/2008/layout/LinedList"/>
    <dgm:cxn modelId="{2BC24B16-C131-B746-B53A-099B37808EDD}" type="presParOf" srcId="{1E5022FA-EF93-1741-805A-A356036B2916}" destId="{5DCD4A48-FCAD-C147-ABF9-0161E00CF931}" srcOrd="2" destOrd="0" presId="urn:microsoft.com/office/officeart/2008/layout/LinedList"/>
    <dgm:cxn modelId="{CED73D31-87C8-C74D-B417-BA51655F1786}" type="presParOf" srcId="{1E5022FA-EF93-1741-805A-A356036B2916}" destId="{2C3647F7-268F-5443-A7B6-84BC3CB052E7}" srcOrd="3" destOrd="0" presId="urn:microsoft.com/office/officeart/2008/layout/LinedList"/>
    <dgm:cxn modelId="{184006EB-89D8-F04B-886D-33C8F6315537}" type="presParOf" srcId="{2C3647F7-268F-5443-A7B6-84BC3CB052E7}" destId="{5993BA66-24E3-F143-BFC6-E1A2A94DAD87}" srcOrd="0" destOrd="0" presId="urn:microsoft.com/office/officeart/2008/layout/LinedList"/>
    <dgm:cxn modelId="{E7D52A4F-8C67-BC46-A392-876126FE1415}" type="presParOf" srcId="{2C3647F7-268F-5443-A7B6-84BC3CB052E7}" destId="{87FC1486-39C4-9549-AF12-FCCB631F5EBB}" srcOrd="1" destOrd="0" presId="urn:microsoft.com/office/officeart/2008/layout/LinedList"/>
    <dgm:cxn modelId="{0B244D87-035D-DB49-8360-D77157E3481F}" type="presParOf" srcId="{1E5022FA-EF93-1741-805A-A356036B2916}" destId="{5A7D2F50-4A06-A340-842C-55ADF1D397E6}" srcOrd="4" destOrd="0" presId="urn:microsoft.com/office/officeart/2008/layout/LinedList"/>
    <dgm:cxn modelId="{51444086-3570-5A4F-A5DA-5D5F12C914C6}" type="presParOf" srcId="{1E5022FA-EF93-1741-805A-A356036B2916}" destId="{F5573390-0609-BB4A-941E-F92D6B6AF576}" srcOrd="5" destOrd="0" presId="urn:microsoft.com/office/officeart/2008/layout/LinedList"/>
    <dgm:cxn modelId="{C54913C5-91A9-EA4C-BF81-925488CD3F96}" type="presParOf" srcId="{F5573390-0609-BB4A-941E-F92D6B6AF576}" destId="{762BD9D8-06D0-4B4E-AB03-B70E406388F2}" srcOrd="0" destOrd="0" presId="urn:microsoft.com/office/officeart/2008/layout/LinedList"/>
    <dgm:cxn modelId="{AF564DE7-B594-3544-B27F-916D0ADC457B}" type="presParOf" srcId="{F5573390-0609-BB4A-941E-F92D6B6AF576}" destId="{5A20D682-0431-BE4E-B1D1-E7C483DE2C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4638D-B9F7-F647-A2E9-E52E38A5FA75}">
      <dsp:nvSpPr>
        <dsp:cNvPr id="0" name=""/>
        <dsp:cNvSpPr/>
      </dsp:nvSpPr>
      <dsp:spPr>
        <a:xfrm>
          <a:off x="0" y="1380"/>
          <a:ext cx="105281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920AF-DFFB-8644-BE35-0A5763123BE1}">
      <dsp:nvSpPr>
        <dsp:cNvPr id="0" name=""/>
        <dsp:cNvSpPr/>
      </dsp:nvSpPr>
      <dsp:spPr>
        <a:xfrm>
          <a:off x="0" y="1380"/>
          <a:ext cx="10528161" cy="1348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>
              <a:solidFill>
                <a:schemeClr val="accent3"/>
              </a:solidFill>
            </a:rPr>
            <a:t>Sykes-Picot Agreement, 1916: </a:t>
          </a:r>
          <a:r>
            <a:rPr lang="en-GB" sz="2500" kern="1200" dirty="0">
              <a:solidFill>
                <a:schemeClr val="accent3"/>
              </a:solidFill>
            </a:rPr>
            <a:t>an agreement between Britain and France to divide the territories of the Ottoman Empire between them after the war, with Britain getting Palestine-Israel</a:t>
          </a:r>
          <a:endParaRPr lang="en-US" sz="2500" kern="1200" dirty="0">
            <a:solidFill>
              <a:schemeClr val="accent3"/>
            </a:solidFill>
          </a:endParaRPr>
        </a:p>
      </dsp:txBody>
      <dsp:txXfrm>
        <a:off x="0" y="1380"/>
        <a:ext cx="10528161" cy="1348806"/>
      </dsp:txXfrm>
    </dsp:sp>
    <dsp:sp modelId="{5DCD4A48-FCAD-C147-ABF9-0161E00CF931}">
      <dsp:nvSpPr>
        <dsp:cNvPr id="0" name=""/>
        <dsp:cNvSpPr/>
      </dsp:nvSpPr>
      <dsp:spPr>
        <a:xfrm>
          <a:off x="0" y="1350187"/>
          <a:ext cx="105281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3BA66-24E3-F143-BFC6-E1A2A94DAD87}">
      <dsp:nvSpPr>
        <dsp:cNvPr id="0" name=""/>
        <dsp:cNvSpPr/>
      </dsp:nvSpPr>
      <dsp:spPr>
        <a:xfrm>
          <a:off x="0" y="1350187"/>
          <a:ext cx="10528161" cy="1348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>
              <a:solidFill>
                <a:schemeClr val="accent6"/>
              </a:solidFill>
            </a:rPr>
            <a:t>Hussein-McMahon Correspondence, 1916: </a:t>
          </a:r>
          <a:r>
            <a:rPr lang="en-GB" sz="2500" kern="1200" dirty="0">
              <a:solidFill>
                <a:schemeClr val="accent6"/>
              </a:solidFill>
            </a:rPr>
            <a:t>the British Government promised the Arabs that if they revolted against the Ottoman Empire, Britain would recognise an independent Arab state after the war</a:t>
          </a:r>
          <a:endParaRPr lang="en-US" sz="2500" kern="1200" dirty="0">
            <a:solidFill>
              <a:schemeClr val="accent6"/>
            </a:solidFill>
          </a:endParaRPr>
        </a:p>
      </dsp:txBody>
      <dsp:txXfrm>
        <a:off x="0" y="1350187"/>
        <a:ext cx="10528161" cy="1348806"/>
      </dsp:txXfrm>
    </dsp:sp>
    <dsp:sp modelId="{5A7D2F50-4A06-A340-842C-55ADF1D397E6}">
      <dsp:nvSpPr>
        <dsp:cNvPr id="0" name=""/>
        <dsp:cNvSpPr/>
      </dsp:nvSpPr>
      <dsp:spPr>
        <a:xfrm>
          <a:off x="0" y="2698994"/>
          <a:ext cx="105281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BD9D8-06D0-4B4E-AB03-B70E406388F2}">
      <dsp:nvSpPr>
        <dsp:cNvPr id="0" name=""/>
        <dsp:cNvSpPr/>
      </dsp:nvSpPr>
      <dsp:spPr>
        <a:xfrm>
          <a:off x="0" y="2698994"/>
          <a:ext cx="10528161" cy="791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>
              <a:solidFill>
                <a:schemeClr val="accent1"/>
              </a:solidFill>
            </a:rPr>
            <a:t>Balfour Declaration, November 1917: </a:t>
          </a:r>
          <a:r>
            <a:rPr lang="en-GB" sz="2500" kern="1200" dirty="0">
              <a:solidFill>
                <a:schemeClr val="accent1"/>
              </a:solidFill>
            </a:rPr>
            <a:t>promised the British Government’s support for a ‘national home’ for the Jews in Palestine-Israel</a:t>
          </a:r>
          <a:endParaRPr lang="en-US" sz="2500" kern="1200" dirty="0">
            <a:solidFill>
              <a:schemeClr val="accent1"/>
            </a:solidFill>
          </a:endParaRPr>
        </a:p>
      </dsp:txBody>
      <dsp:txXfrm>
        <a:off x="0" y="2698994"/>
        <a:ext cx="10528161" cy="791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4:39:17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460 477 24575,'9'0'0,"1"0"0,5 0 0,-3 0 0,9 0 0,-4 0 0,0 0 0,3 0 0,-7 0 0,-1 0 0,-1 0 0,-6 0 0,3 0 0,-4 0 0,1 0 0,-1 0 0,0 0 0,4 0 0,-1 0 0,5 0 0,4 0 0,-3 0 0,7 0 0,-7 0 0,3 0 0,-5 0 0,1 0 0,-4 0 0,0 0 0,-4 0 0,1 0 0,0 0 0,-1 0 0,2-2 0,1 1 0,3 0 0,6-3 0,-4 4 0,9-7 0,-9 7 0,9-6 0,-9 5 0,5-3 0,-6 2 0,-3 1 0,0-1 0,-3 0 0,-1 1 0,0-1 0,1 0 0,0 2 0,-1-3 0,-1 2 0,1 1 0,1-4 0,2 4 0,2-5 0,6 4 0,-2-4 0,7 2 0,-7-1 0,7-2 0,-11 3 0,7 0 0,-11 0 0,2 1 0,-3 2 0,1-2 0,-3 0 0,2 2 0,-4-3 0,3 0 0,0 2 0,0-3 0,2 2 0,3-3 0,4-1 0,0-3 0,4 2 0,0-2 0,-3 3 0,0 0 0,-3 1 0,-4 0 0,1 3 0,-2-3 0,-3 3 0,2-1 0,-4 0 0,2 1 0,-2-1 0,0-1 0,2 0 0,-1 1 0,0-1 0,-1 1 0,0-1 0,0 0 0,0 0 0,0-2 0,0-1 0,0-4 0,0 0 0,0-1 0,0 1 0,0 2 0,0 2 0,0 2 0,0 1 0,-1 0 0,-2 1 0,1 0 0,-1 1 0,1-2 0,1 1 0,-3-1 0,2 0 0,-3-4 0,0 2 0,0-4 0,-1 2 0,3-1 0,-2 2 0,2 4 0,1-1 0,-1 1 0,1 1 0,-2 0 0,0 2 0,1-1 0,-5-3 0,3 0 0,-6-5 0,-2 4 0,1-6 0,-4 1 0,5 1 0,3 1 0,-3 2 0,6 2 0,-3 1 0,4 1 0,1 2 0,-2 0 0,2 0 0,-4 0 0,2 0 0,-6 0 0,3-3 0,-4 0 0,1 0 0,-1-2 0,4 4 0,-3-2 0,5 3 0,-5 0 0,6 0 0,-2-1 0,3 0 0,-1-1 0,0 2 0,1 0 0,0 0 0,0 0 0,0 0 0,1 0 0,-2 0 0,1 0 0,-3 0 0,-2 0 0,-2 0 0,3 0 0,-3 0 0,2 0 0,-3 0 0,4 0 0,0 0 0,4 0 0,0 0 0,0 0 0,0 0 0,0 0 0,1 0 0,-2 0 0,-3 0 0,-1 0 0,-6 0 0,2 0 0,-3 0 0,5 0 0,0 0 0,-1 0 0,0 0 0,4 0 0,-3 0 0,6 0 0,-6 0 0,6 0 0,-6 0 0,5 0 0,-4 0 0,4 0 0,-2 0 0,4 0 0,0 0 0,0 0 0,-1 0 0,2 0 0,0 0 0,-2 0 0,-2 0 0,-2 0 0,-2 0 0,-1 0 0,1 0 0,-1 0 0,-3 0 0,2 0 0,-3 0 0,4 0 0,3 0 0,2 0 0,3 0 0,-1 0 0,1 0 0,0 0 0,0 0 0,0 0 0,0 0 0,-4 0 0,0 0 0,-3 0 0,-5 0 0,3 0 0,-3 0 0,0 0 0,7 0 0,-7 0 0,11 0 0,-2 0 0,2 0 0,1 0 0,1 2 0,-1-2 0,-4 1 0,0 2 0,-3-2 0,-1 1 0,-4 2 0,3-3 0,-2 4 0,3-5 0,0 3 0,3 0 0,2-3 0,3 2 0,-1-2 0,1 2 0,0-2 0,-4 4 0,1-3 0,-8 5 0,4-5 0,-5 5 0,4-6 0,4 5 0,-3-5 0,6 2 0,-3 0 0,4-1 0,1 2 0,1 0 0,-1-1 0,-1 2 0,0-2 0,-4 3 0,2-1 0,-4 2 0,4-1 0,-4 1 0,5-2 0,-3 1 0,6 0 0,-2-3 0,3 2 0,-1-2 0,2 3 0,0-2 0,0 0 0,0 1 0,0 0 0,0-1 0,0 2 0,0-2 0,0 1 0,0 1 0,0 0 0,0-1 0,0 0 0,0 1 0,0-1 0,0 1 0,0-1 0,0-1 0,0 1 0,0 0 0,0 0 0,2 0 0,-1 1 0,0 0 0,-1 2 0,0-2 0,3 5 0,-2-4 0,1 2 0,-2-4 0,0 0 0,2-1 0,0-1 0,-1-1 0,3 0 0,-1 3 0,-1-2 0,2 2 0,-1 4 0,2 1 0,0-1 0,1 3 0,-1-6 0,0 3 0,0-4 0,-1 1 0,0-1 0,1-1 0,-1-2 0,-1-1 0,1 3 0,0-3 0,1 4 0,-1-1 0,0 1 0,1-1 0,0 1 0,-1-2 0,1 3 0,-1-1 0,0-2 0,1 3 0,0-3 0,-1 1 0,0 0 0,1 0 0,-1 2 0,1-3 0,0 2 0,-1-2 0,0 1 0,1 1 0,0-2 0,-1 1 0,0-1 0,1 0 0,-1-2 0,1 4 0,-1-4 0,0 2 0,1 1 0,-1-3 0,1 4 0,-1-4 0,0 4 0,0-3 0,1 1 0,-1-2 0,0 0 0,-1 0 0,2 0 0,0 2 0,-1-2 0,4 2 0,0 1 0,1-3 0,-2 3 0,1-3 0,-3 0 0,2 2 0,-2-2 0,-1 3 0,-1-3 0,2 0 0,-1 0 0,3 0 0,-2 0 0,6 0 0,-5 0 0,1 0 0,-2 2 0,-1-2 0,1 2 0,0-2 0,-2 0 0,1 0 0,0 2 0,0-1 0,0 3 0,1-4 0,3 5 0,0-5 0,1 5 0,-1-5 0,-4 3 0,0-3 0,0 1 0,1 0 0,-1 1 0,-2-2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6:10.7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37 16383,'44'0'0,"2"0"0,-23 0 0,10 0 0,-1 0 0,0 0 0,-8 0 0,6 0 0,-15 0 0,15 0 0,-15 0 0,6 0 0,-9 0 0,1 0 0,-1 0 0,1 0 0,-1 0 0,-1 0 0,0 0 0,0 0 0,1 0 0,-1 0 0,2 0 0,-2 0 0,1 0 0,-1 0 0,0 0 0,0 0 0,1 0 0,1 0 0,-1 0 0,1 0 0,8 0 0,-6 0 0,6 0 0,-8 0 0,-1 0 0,1 0 0,-2 0 0,2 0 0,-1 0 0,0 0 0,9 0 0,3 0 0,-1 0 0,7 0 0,-15 0 0,7 0 0,-1 0 0,-6 0 0,6 0 0,-9 0 0,1 0 0,0 0 0,-1 0 0,1 0 0,-1 0 0,1 0 0,-1 0 0,0 0 0,1 0 0,-1-5 0,0 3 0,0-3 0,-2 5 0,1 0 0,-1 0 0,2 0 0,0 0 0,0 0 0,1 0 0,-1 0 0,0-6 0,0 5 0,-1-4 0,1 5 0,-1 0 0,2 0 0,-1 0 0,1 0 0,-1 0 0,1 0 0,-1 0 0,1 0 0,-1 0 0,1 0 0,-2 0 0,0 0 0,0 0 0,0 0 0,2 0 0,0 0 0,-1 0 0,1 0 0,-2 0 0,0 0 0,-1 0 0,1 0 0,0 0 0,2 0 0,-1 0 0,0 0 0,-1 0 0,0 0 0,1 0 0,-1 0 0,1 0 0,0 0 0,-1 0 0,2 0 0,-3 0 0,2 0 0,-1 0 0,2 0 0,-1 0 0,0 0 0,-1 0 0,-1 0 0,0 0 0,1 0 0,1 0 0,0 0 0,1 0 0,-2 0 0,1 0 0,-2 0 0,1 0 0,-1 0 0,2 0 0,1 0 0,-1 0 0,1 0 0,-1-6 0,1 5 0,-1-5 0,1 6 0,-1 0 0,0 0 0,-1 0 0,0 0 0,1 0 0,1 0 0,-1 0 0,1 0 0,-2 0 0,2 0 0,-3 0 0,1 0 0,1 0 0,-2 0 0,3 0 0,-2 0 0,1 0 0,-1 0 0,0 0 0,1 0 0,-1 0 0,0 0 0,0 0 0,0 0 0,-1 0 0,1 0 0,-1 0 0,1 0 0,1 0 0,1 0 0,-1 0 0,1 0 0,-1 0 0,1 0 0,-1 0 0,0 0 0,-1 0 0,1 0 0,-2 0 0,2 0 0,0 0 0,1 0 0,-1 0 0,1 0 0,-1 0 0,1 0 0,-2 0 0,0 0 0,0 0 0,0 0 0,2 0 0,-1 0 0,1 0 0,8 0 0,-6 0 0,6 0 0,-9 0 0,1 0 0,-1 0 0,0 0 0,0 0 0,-1 0 0,1 0 0,1 0 0,-1 0 0,1 0 0,-1 0 0,1 0 0,-1 0 0,9 0 0,-6 0 0,6 0 0,-9 0 0,1 6 0,-1-5 0,1 5 0,-1-6 0,1 0 0,-1 5 0,0-3 0,-1 3 0,-1-5 0,1 0 0,0 0 0,2 0 0,8 0 0,-6 0 0,6 0 0,-9 0 0,1 0 0,-1 6 0,0-5 0,-1 5 0,-1-6 0,1 5 0,1-3 0,1 3 0,-1-5 0,1 0 0,8 0 0,-6 0 0,6 6 0,-9-5 0,1 5 0,-1-6 0,1 0 0,-1 0 0,0 0 0,0 0 0,0 0 0,1 0 0,-1 0 0,1 0 0,-1 0 0,1 0 0,-1 0 0,1 0 0,-1 0 0,0 0 0,0 0 0,-1 0 0,2 0 0,0 0 0,-1 0 0,1 0 0,-1 0 0,1 0 0,8 0 0,-7 0 0,7 0 0,-8 0 0,-1 0 0,1 0 0,-1 0 0,-1 0 0,0 0 0,0 0 0,-1 0 0,2 0 0,1 0 0,8 0 0,-6 0 0,6 0 0,-8 0 0,-1 0 0,1 0 0,-1 0 0,0 0 0,1 0 0,-2 0 0,0 0 0,0 0 0,1 0 0,0 0 0,1 0 0,-1 0 0,0 0 0,1 0 0,0 0 0,-2 0 0,0 0 0,0 0 0,0 0 0,1 0 0,0 0 0,1 0 0,8 0 0,-6 0 0,6 0 0,-8 0 0,-1 0 0,1 0 0,-1 0 0,1 0 0,-1 0 0,0 0 0,1 0 0,-1 0 0,1 0 0,-1 0 0,1 0 0,-1 0 0,1 0 0,-1 0 0,-1 0 0,0 0 0,-1 0 0,1 0 0,0 0 0,2 0 0,-1 0 0,9 0 0,-6 0 0,15 0 0,-15 0 0,6 0 0,-8 0 0,-1 0 0,1 0 0,-1 0 0,-1 0 0,10 0 0,-8 0 0,9 0 0,-10 0 0,1 0 0,-1 0 0,0 0 0,1 0 0,-1 0 0,0 0 0,0 0 0,0 0 0,0 0 0,1 0 0,-1 0 0,10 0 0,-8 0 0,8 0 0,-10 0 0,1 0 0,-1 0 0,-1 0 0,1 0 0,-1 0 0,2 0 0,-1 0 0,10 0 0,1 0 0,1 0 0,6 0 0,-16 0 0,8 0 0,-10 0 0,1 0 0,-2 0 0,0 0 0,1 0 0,7 0 0,-4 0 0,15 0 0,-15 0 0,15 0 0,-15 0 0,6 0 0,-9 0 0,1 0 0,-1 0 0,-2 5 0,2-4 0,-1 4 0,1-5 0,1 0 0,-1 0 0,1 0 0,-2 0 0,0 0 0,8 0 0,3 0 0,2 0 0,6 0 0,-16 0 0,7 0 0,-8 0 0,-1 0 0,1 0 0,-1 0 0,0 0 0,-1 0 0,0 0 0,0 0 0,2 0 0,-1 0 0,1 0 0,0 0 0,-1 0 0,0 0 0,-1 0 0,-1 0 0,1 0 0,1 0 0,0 0 0,10 0 0,-8 0 0,8 5 0,-10-4 0,1 5 0,-1-6 0,0 0 0,-2 0 0,1 0 0,0 0 0,2 0 0,-1 0 0,1 0 0,-2 0 0,0 0 0,0 0 0,0 0 0,2 0 0,-1 0 0,1 0 0,8 0 0,-6 0 0,6 0 0,-8 0 0,-1 0 0,1 0 0,-1 0 0,1 0 0,-1 0 0,1 0 0,-2 0 0,0 0 0,-1 0 0,1 0 0,1 0 0,0 0 0,10 0 0,-8 0 0,8 0 0,-10 0 0,1 0 0,-1 0 0,1 0 0,-1 0 0,-2 0 0,2 0 0,-1 0 0,1 0 0,1 0 0,8 0 0,-6 0 0,6 0 0,-8 0 0,-1 0 0,0 0 0,-2 0 0,10 0 0,-7 0 0,9 0 0,-10 0 0,1 0 0,-1 0 0,1 0 0,-1 0 0,-1 0 0,0 0 0,9 0 0,-7 0 0,8 0 0,-8 0 0,-1 0 0,1 0 0,-1 0 0,1 0 0,-2 0 0,1 0 0,-1 0 0,10 0 0,-7 0 0,16 0 0,-15 0 0,6 0 0,-8 0 0,-2 0 0,0 0 0,0 0 0,9 0 0,-5 0 0,6 0 0,-8 0 0,-1 0 0,1 0 0,-1 0 0,-1 0 0,1 0 0,8 0 0,3 0 0,1 0 0,-3 0 0,0 0 0,-6 0 0,6 0 0,-8 0 0,-2 0 0,1 0 0,8 0 0,-6 0 0,17 0 0,-8 0 0,1 0 0,6 0 0,-16 0 0,8 0 0,-10 0 0,1 0 0,-2 0 0,1 0 0,-1 0 0,2 0 0,-1 0 0,1 0 0,-1 0 0,1 0 0,-1 0 0,1 0 0,-1 0 0,1 0 0,-2 0 0,0 0 0,1 0 0,-1 0 0,1 0 0,0 0 0,10 0 0,-7 0 0,6 0 0,-9 0 0,1 0 0,-2 0 0,0 0 0,0 0 0,0 0 0,0 0 0,2 0 0,-1 0 0,1 0 0,-1 0 0,1 0 0,-1 0 0,1 0 0,-1 0 0,-1 0 0,-1 0 0,1 0 0,0 0 0,10 0 0,-6 0 0,6 0 0,-9 0 0,1 0 0,-1 0 0,1 0 0,-2 0 0,1 0 0,-1 0 0,2 0 0,-1 0 0,1 0 0,-1 0 0,1 0 0,-2 0 0,0 0 0,0 0 0,0 0 0,11 0 0,1 0 0,1 0 0,-3 0 0,-8 0 0,-1 0 0,1 0 0,-1 0 0,-1 0 0,1 0 0,-1 0 0,2 0 0,-1 0 0,1 0 0,8 0 0,-6 0 0,6 0 0,-9 0 0,-1 0 0,0 0 0,0 0 0,0 0 0,0 0 0,2 0 0,-2 0 0,1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6:15.12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 16383,'54'0'0,"0"0"0,-6 0 0,8 0 0,-9 0 0,13 0 0,-13 0 0,10 0 0,-10 0 0,1 0 0,-4 0 0,-12 0 0,-8 0 0,6 0 0,-15 0 0,6 0 0,-9 0 0,0 0 0,0 0 0,-1 0 0,1 0 0,1 0 0,-1 0 0,1 0 0,-1 0 0,1 0 0,-1 0 0,1 0 0,-1 0 0,10 0 0,-8 0 0,17 0 0,-8 0 0,1 0 0,6 0 0,-7 0 0,9 0 0,-8 0 0,6 0 0,-7 0 0,1 0 0,-3 0 0,-8 0 0,-1 0 0,1 0 0,-1 0 0,1 0 0,-1 0 0,1 0 0,-1 0 0,1 0 0,-1 0 0,9 0 0,-6 0 0,15 0 0,-16 0 0,16 0 0,-15 0 0,5 0 0,-7 0 0,-1 0 0,1-5 0,-2 3 0,2-3 0,-3 5 0,2 0 0,-1 0 0,1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6:18.8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88 16383,'44'6'0,"8"-1"0,-5-5 0,0 0 0,-3 0 0,0 0 0,-8 0 0,8 0 0,-12 0 0,-8 0 0,6 0 0,-15 0 0,6 0 0,0 0 0,-6 0 0,15 0 0,-15 0 0,6 0 0,1 0 0,-8 0 0,7 0 0,-8 0 0,8 0 0,-6 0 0,15 0 0,-15 0 0,15 0 0,-15 0 0,15 0 0,-16 0 0,17 0 0,-17 0 0,8 0 0,-10 0 0,1 0 0,8 0 0,-7 0 0,7 0 0,-9 0 0,10 0 0,1 0 0,0 0 0,8 0 0,-17 0 0,16 0 0,-6 0 0,-1 0 0,7 0 0,-6 0 0,-1 0 0,7 0 0,-6 0 0,8 0 0,0 0 0,1 0 0,-1-7 0,-8 5 0,5-5 0,-14 7 0,6-6 0,-9 5 0,9-4 0,-6-1 0,6 5 0,-9-5 0,10-1 0,1 5 0,0-5 0,8 0 0,-17 5 0,8-5 0,-10 7 0,1-6 0,-1 5 0,1-5 0,-1 6 0,-1 0 0,1 0 0,0 0 0,0 0 0,9 0 0,3 0 0,-1 0 0,7 0 0,-6 0 0,8 0 0,0 0 0,-9-5 0,-1 3 0,-10-3 0,1 5 0,-1 0 0,1 0 0,-1 0 0,1 0 0,-1 0 0,1 0 0,-2 0 0,0 0 0,1 0 0,-1 0 0,1 0 0,1 0 0,-1 0 0,1 0 0,-1 0 0,1 0 0,-1 0 0,1 0 0,-1 0 0,1 0 0,-1 0 0,0 0 0,-1 0 0,-1 0 0,1 0 0,9 0 0,-5 0 0,15 0 0,-16 0 0,8 0 0,-10 0 0,1 0 0,-1 0 0,-1 0 0,1 0 0,-1 0 0,2 0 0,-1 0 0,0 0 0,-1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6:26.19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46 16383,'65'0'0,"-10"0"0,8 0 0,-7 0 0,26 0 0,-14 0 0,25 0 0,-18 0 0,4 0 0,15 0 0,0 0 0,-16 0 0,-3 0 0,-16 0 0,0 0 0,1 0 0,-13 0 0,-3 0 0,-12 0 0,0 0 0,0 0 0,-8 0 0,6 0 0,-15 0 0,6 0 0,-8 0 0,8 0 0,-7 0 0,7 0 0,-8 0 0,-1 0 0,1 0 0,-1 0 0,1 0 0,-1 0 0,1 0 0,-1 0 0,0 0 0,1 0 0,-1 0 0,1 0 0,-1 0 0,9 0 0,-6 0 0,15 0 0,-6 0 0,-1 0 0,7 0 0,-15 0 0,14 0 0,-14 0 0,5 0 0,-7 0 0,-1 0 0,-1 0 0,1 0 0,-1 0 0,2 0 0,-1 0 0,1 0 0,8 0 0,-6 0 0,15 0 0,-16 0 0,8 0 0,-10 0 0,9 0 0,-6 0 0,6 0 0,1 0 0,-8 0 0,16 0 0,-7 0 0,1 0 0,6 0 0,-7 0 0,10 0 0,-10 0 0,7 0 0,-6 0 0,-1 0 0,-2 0 0,1 0 0,1 0 0,1 0 0,6 0 0,-7 0 0,10 0 0,-10 0 0,7 0 0,-7 0 0,1 0 0,5 7 0,-15-5 0,7 4 0,-8-6 0,-1 6 0,1-5 0,-1 5 0,0-6 0,0 0 0,3 0 0,-2 0 0,11 0 0,-10 0 0,8 0 0,-10 0 0,1 0 0,-1 0 0,0 0 0,-1 0 0,0 0 0,0 0 0,10 0 0,-6 0 0,15 0 0,-6 0 0,-1 0 0,7 0 0,-15 0 0,6 0 0,-8 0 0,-2 0 0,0 0 0,0 0 0,0 0 0,1 0 0,10 0 0,-7 0 0,14 0 0,-5 0 0,-1 0 0,-2 0 0,-8 0 0,-1 0 0,1 0 0,-1 0 0,0 0 0,-1 0 0,0 0 0,1 0 0,1 0 0,8 0 0,2 0 0,10 0 0,-10 0 0,7 0 0,-15 0 0,6 0 0,-8 0 0,-1 0 0,10 0 0,-8 0 0,8 0 0,-1 0 0,2 0 0,9 0 0,-8 0 0,6-7 0,-7 5 0,9-5 0,-1 7 0,-7 0 0,5 0 0,-14 0 0,6 0 0,-9 0 0,1 0 0,8 0 0,-6 0 0,15-8 0,-15 7 0,15-7 0,-7 1 0,1 0 0,6-2 0,-15 4 0,6-1 0,0 5 0,-6-5 0,6 6 0,-8 0 0,-1 0 0,1 0 0,-1 0 0,1 0 0,0 0 0,-1 0 0,0 0 0,10 0 0,-8 0 0,7 0 0,1 0 0,1 0 0,10 0 0,-10 0 0,7 0 0,-6 0 0,-1 0 0,7 0 0,-15 0 0,15 0 0,-15 0 0,6 0 0,-8 0 0,-1 0 0,0 0 0,1 0 0,-1 0 0,1 0 0,8 0 0,2 0 0,9 0 0,0 0 0,12 0 0,-9 0 0,9 0 0,-21 0 0,7 0 0,-15 0 0,6 0 0,-9 0 0,1 0 0,8 0 0,-7 0 0,8 0 0,-10 0 0,1 0 0,5 0 0,-5 0 0,6 0 0,-8 0 0,0 0 0,-1 0 0,1 0 0,2 0 0,-1 0 0,1 0 0,-2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6:30.6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0 191 16383,'94'0'0,"-42"0"0,-1 0 0,27 0 0,16 0 0,-38 0 0,1 0 0,40 0 0,-41 0 0,0 0 0,36 0 0,2 0 0,0 0 0,-15 0 0,-4 0 0,-17 0 0,2 0 0,-14 0 0,11 0 0,-22 0 0,9 0 0,-12 0 0,0 0 0,-8 0 0,6 0 0,-15 0 0,15 0 0,-7 0 0,1 0 0,6 0 0,-16 0 0,16 0 0,-6 0 0,8 0 0,1 0 0,-1 0 0,0 0 0,0 0 0,0 0 0,0 0 0,0 0 0,-9 0 0,7 0 0,-15 0 0,14 0 0,-5 0 0,-1 0 0,7 0 0,-6 0 0,-1 0 0,7 0 0,-6 0 0,8 0 0,0 0 0,-8 0 0,6 0 0,-7 0 0,10 0 0,-10 0 0,7 0 0,-7 0 0,10 0 0,-1 0 0,0 0 0,0 0 0,1 0 0,-1 0 0,12 0 0,-8 0 0,8 0 0,-12 0 0,0 0 0,1 0 0,-1 0 0,-9 0 0,7 0 0,-15 0 0,15 7 0,-7-5 0,1 5 0,6-7 0,-15 0 0,15 0 0,-16 0 0,17 0 0,-17 0 0,7 0 0,-8 0 0,8 0 0,-6 0 0,6 0 0,-8 0 0,-1 0 0,9 0 0,-6 0 0,6 0 0,0 0 0,-6 0 0,15 0 0,-15 0 0,6 0 0,-9 0 0,1 0 0,-1 0 0,1 0 0,8 0 0,-7 0 0,16 0 0,-7 0 0,15 0 0,-5 0 0,-4 0 0,1 0 0,-15 0 0,15 0 0,-15 0 0,15 0 0,-15 0 0,6 0 0,0 7 0,-6-5 0,6 5 0,1-7 0,-8 0 0,8 0 0,-1 0 0,-6 0 0,6 0 0,0 0 0,-6 6 0,6-5 0,0 5 0,-6-6 0,14 0 0,-6 0 0,1 0 0,6 0 0,-7 0 0,9 0 0,0 0 0,0 0 0,-9 0 0,7 0 0,-7 0 0,1 0 0,-3 0 0,0 0 0,-6 0 0,6 0 0,-9 0 0,0 0 0,-1 0 0,1 0 0,-1 0 0,2 0 0,8 0 0,3 0 0,8 0 0,12 0 0,-17 0 0,15 0 0,-18 0 0,8 0 0,0 0 0,-8 0 0,6 0 0,-15 0 0,6 0 0,-9 0 0,62-7 0,-37 5 0,39-5 0,-55 7 0,-8 0 0,-1 0 0,1 0 0,-1 0 0,0 0 0,0 0 0,0 0 0,1 0 0,8 0 0,3 0 0,8 0 0,0 0 0,1 0 0,-10 0 0,-2 0 0,-8 0 0,-1 0 0,1 0 0,0 0 0,2 0 0,-2 0 0,11 0 0,-1 0 0,1 0 0,6 0 0,-14-15 0,6 12 0,-8-12 0,-1 15 0,-2 0 0,1 0 0,8 0 0,16 0 0,-1 0 0,21 0 0,-9 0 0,1 0 0,8 0 0,-20 0 0,8-7 0,-11 5 0,-1-5 0,0 7 0,1 0 0,-1 0 0,0 0 0,1 0 0,-1 0 0,0 0 0,1 0 0,-1 0 0,-8 0 0,6 0 0,-7 0 0,1 0 0,6 0 0,-16-5 0,8 3 0,-1-3 0,-6 5 0,6 0 0,-9 0 0,1 0 0,-1 0 0,-1 0 0,1 0 0,-1 0 0,2 0 0,8 0 0,3 0 0,20 0 0,-9 0 0,10 0 0,-13-8 0,1 7 0,-1-7 0,0 1 0,1-2 0,-1 0 0,0 2 0,-8 2 0,-3 3 0,-8-3 0,-1-1 0,1 5 0,-1-5 0,0 6 0,-1 0 0,0 0 0,1 0 0,0 0 0,9 0 0,3 0 0,20 0 0,-8 0 0,8 0 0,-12 0 0,0 0 0,1 0 0,-10 0 0,7 0 0,6 0 0,-1 0 0,9 0 0,0 0 0,-8-7 0,20-4 0,-9 2 0,1-7 0,-4 7 0,-20 0 0,6-5 0,-15 12 0,6-5 0,-9 7 0,-5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2:25.62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38 16383,'37'0'0,"-1"0"0,-12 0 0,6 0 0,-16 0 0,17 0 0,-17 0 0,8 0 0,-10 0 0,1 0 0,8 0 0,-6 0 0,6 0 0,-9 0 0,1 0 0,-2 0 0,0 0 0,-1 0 0,0 0 0,2 0 0,-1 0 0,2 0 0,-1 0 0,1 0 0,-1 0 0,0 0 0,-1 0 0,0 0 0,-1 0 0,2 0 0,1 0 0,-1 0 0,1 0 0,-1 0 0,1 0 0,-1 0 0,1 0 0,-1 0 0,1 0 0,-1 0 0,1 0 0,-1 0 0,1 0 0,-1 0 0,0 0 0,-2 0 0,1 0 0,0 0 0,0 0 0,2 0 0,-1 0 0,-1 0 0,0 0 0,0 0 0,0 0 0,1 6 0,0-5 0,0 5 0,0-6 0,-1 0 0,0 0 0,0 5 0,1-3 0,0 3 0,1 1 0,-1-5 0,1 5 0,-1-6 0,1 5 0,-1-3 0,1 3 0,-1-5 0,-1 0 0,0 0 0,-1 0 0,2 0 0,-1 0 0,1 0 0,-1 0 0,1 6 0,-1-5 0,2 5 0,-1-6 0,1 0 0,-1 0 0,1 5 0,-1-3 0,1 3 0,-1-5 0,1 0 0,-2 0 0,2 0 0,-2 0 0,2 0 0,-1 0 0,1 0 0,-1 0 0,0 0 0,-1 0 0,0 0 0,-1 0 0,0 0 0,2 0 0,-1 0 0,0 0 0,-1 0 0,1 0 0,0 0 0,1 0 0,0 0 0,0 0 0,1 0 0,-2 0 0,0 0 0,0 0 0,-1 0 0,1 0 0,0 0 0,0 0 0,-1 0 0,1 0 0,1 0 0,0 0 0,0 0 0,0 0 0,0 0 0,1 0 0,-2 0 0,0 0 0,1 0 0,-2 0 0,3 0 0,-2 0 0,2 0 0,-1 0 0,0 0 0,0 0 0,-1 0 0,1 0 0,-1 0 0,2 0 0,-1 0 0,1 0 0,-1 0 0,9 0 0,3 0 0,8 0 0,-8 0 0,6 0 0,-7 0 0,1 0 0,6 0 0,-15 0 0,15 0 0,-15 0 0,6 0 0,0 0 0,-6 0 0,6 0 0,-8 0 0,8 0 0,-6 0 0,6 0 0,-8 0 0,-1-5 0,1 3 0,-1-3 0,1 5 0,-1-6 0,1 5 0,-1-5 0,0 6 0,1-5 0,-1 3 0,1-3 0,-1 5 0,1 0 0,-1 0 0,0 0 0,-1 0 0,1-6 0,-1 5 0,2-5 0,-1 6 0,1 0 0,-1-5 0,1 3 0,0-3 0,-2 5 0,-4-6 0,7 5 0,-6-10 0,9 9 0,-5-3 0,1 5 0,-1-6 0,1 5 0,-1-5 0,1 6 0,-1 0 0,-1 0 0,-1 0 0,2 0 0,-1-5 0,2 3 0,8-3 0,-6 5 0,15 0 0,-15 0 0,6 0 0,-9 0 0,1 0 0,-1 0 0,1 0 0,-1 0 0,0 0 0,0 0 0,0 0 0,1 0 0,-1 0 0,9 0 0,-6 0 0,7 0 0,-10 0 0,1 0 0,-1 0 0,0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2:27.8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16383,'40'0'0,"-1"0"0,-7 0 0,-8 0 0,6 0 0,-7 0 0,0 0 0,20 0 0,-17 0 0,19 0 0,-13 0 0,12 0 0,-9 0 0,9 0 0,-11 0 0,-10 0 0,8 0 0,-17 0 0,7 0 0,-8 0 0,8 0 0,-6 0 0,6 0 0,0 0 0,-6 0 0,15 0 0,-15 0 0,14 0 0,-14 0 0,6 0 0,-9 0 0,0 0 0,1 0 0,-2 0 0,0 0 0,0 0 0,0 0 0,1 0 0,0 0 0,0 0 0,-2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2:42.24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86 16383,'51'0'0,"9"0"0,-13 0 0,13 0 0,15 0 0,-12 0 0,12 0 0,0 0 0,-12 0 0,11 0 0,-16 0 0,2 0 0,-3 0 0,3 0 0,-2 0 0,1-9 0,1 7 0,-1-16 0,-12 16 0,10-16 0,-23 16 0,11-7 0,-22 3 0,7 5 0,-15-5 0,6 6 0,-8 0 0,-1 0 0,-1 0 0,1 0 0,-1 0 0,2 0 0,-1 0 0,1 0 0,-1 0 0,1 0 0,-1-5 0,1 4 0,-2-5 0,0 6 0,1 0 0,-1 0 0,1 0 0,1 0 0,-1 0 0,1 0 0,-1 0 0,0 0 0,-1 0 0,0 0 0,-1 0 0,1 0 0,1 0 0,0 0 0,1 0 0,-1 0 0,0 0 0,0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2:49.62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 16383,'49'0'0,"-9"0"0,4 0 0,1 0 0,2 0 0,-9 0 0,16 0 0,-15 0 0,8 0 0,-3 0 0,-12 0 0,1 0 0,-1 0 0,0 0 0,1 0 0,-1 0 0,0 0 0,13 0 0,-19 0 0,17 0 0,-20 0 0,9 0 0,-8 0 0,6 0 0,-7 0 0,1 0 0,-3 0 0,1 0 0,-8 0 0,16 0 0,-15 0 0,14 0 0,-14 0 0,15 0 0,-7 0 0,9 0 0,0 0 0,-8 0 0,6 0 0,-15 0 0,15 0 0,-16 0 0,8 0 0,-10 0 0,1 0 0,-1 0 0,1 0 0,8 0 0,-6 0 0,6 0 0,0 0 0,-6 0 0,6 0 0,-8 0 0,-1 0 0,1 0 0,0 0 0,-1 0 0,1 0 0,-2 0 0,1 0 0,-1 0 0,1 0 0,0 0 0,1 0 0,-1 0 0,1-6 0,-1 5 0,0-5 0,-1 6 0,1 0 0,-1 0 0,2 0 0,-1 0 0,1 0 0,-1 0 0,1 0 0,-1 0 0,1 0 0,-1 0 0,10 0 0,-8 0 0,8 0 0,-10 0 0,0 0 0,1 0 0,-1 0 0,1 0 0,-1 0 0,10 0 0,-8 0 0,8 0 0,-1 0 0,-6 0 0,6 0 0,-9 0 0,1 0 0,-1 0 0,10 0 0,-8 0 0,8 0 0,-10 0 0,10 0 0,1 0 0,1 0 0,6 0 0,-15 0 0,15 0 0,-16 0 0,8 0 0,-10 0 0,1 0 0,-1 0 0,1 0 0,-1 0 0,10 0 0,-8 0 0,8 0 0,-10 0 0,1 0 0,-1 0 0,1 0 0,-2 0 0,1 0 0,-1 0 0,1 0 0,0 0 0,1 0 0,-1 0 0,1 0 0,-1 0 0,1 0 0,-1 0 0,1 0 0,-1 0 0,0 0 0,-1 0 0,-1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3:11.0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53 16383,'44'0'0,"-2"0"0,-10 0 0,0 0 0,13 0 0,-10 0 0,9 0 0,-11 0 0,-1 0 0,0 0 0,1 0 0,-1 0 0,0 0 0,-8 0 0,-3 0 0,0 0 0,-6 0 0,6 0 0,-9 0 0,1 0 0,-1 0 0,1 0 0,-1 0 0,0 0 0,-1 0 0,1 0 0,0 0 0,0 0 0,1 0 0,-1 0 0,1 0 0,-1 0 0,1 0 0,-2 0 0,1 0 0,-1 0 0,0 0 0,2 0 0,-1 0 0,10 0 0,-8 0 0,17 0 0,-17 0 0,7 0 0,-8 0 0,-1 0 0,1 0 0,-1 0 0,1 0 0,-1 0 0,1 0 0,-1 0 0,1 0 0,-1 0 0,1 0 0,-1 0 0,1 0 0,-1 0 0,0 0 0,-1 0 0,0 0 0,0 0 0,1 0 0,0 0 0,1 0 0,-1 0 0,0 0 0,-1 0 0,0 0 0,1 0 0,-1 0 0,2 0 0,-1 0 0,1 0 0,8 0 0,-6 0 0,6 0 0,-8 0 0,-1 0 0,1 0 0,-1 0 0,1 0 0,-1 0 0,1 0 0,-1 0 0,1 0 0,-2 0 0,2 0 0,-2 0 0,0 0 0,-1 0 0,1 0 0,0 0 0,2 0 0,-1 0 0,1 0 0,-1 0 0,1 0 0,-1 0 0,1 0 0,-1 0 0,1 0 0,-1 0 0,1 0 0,-1 0 0,1 0 0,-1 0 0,1 0 0,-1 0 0,1 0 0,-1 0 0,1 0 0,-1 0 0,0 0 0,1 0 0,-1 0 0,1 6 0,-1-5 0,9 5 0,-6-1 0,6-3 0,-8 3 0,-1 1 0,1-5 0,-1 5 0,1-6 0,-1 5 0,1-3 0,0 3 0,-1-5 0,1 0 0,-1 0 0,1 0 0,-1 0 0,0 0 0,1 0 0,-1 0 0,1 0 0,-1 0 0,1 0 0,-1 0 0,1 0 0,0 0 0,-1 0 0,1 0 0,-1 0 0,1 0 0,-1 0 0,1 0 0,-1 0 0,1 0 0,-2 0 0,0 0 0,-1 5 0,1-4 0,0 10 0,2-10 0,-1 5 0,1-6 0,-1 4 0,-1-3 0,0 4 0,-1-5 0,2 0 0,-2 5 0,3-4 0,-2 4 0,2-5 0,0 0 0,-1 5 0,0-3 0,0 3 0,-1-5 0,0 0 0,0 0 0,1 0 0,0 0 0,1 0 0,-1 0 0,1 0 0,-1 0 0,1 0 0,-1 0 0,1 0 0,-1 0 0,1 0 0,-1 0 0,1 0 0,-1 0 0,0 0 0,-1 0 0,0 0 0,1 0 0,0 0 0,1 0 0,-1 0 0,0 0 0,-1 0 0,0 0 0,0 0 0,1 0 0,0 0 0,1 0 0,-1 0 0,1 0 0,-1 0 0,1 0 0,-1 0 0,1 0 0,-1 0 0,1 0 0,-1 0 0,0 0 0,0 0 0,0 0 0,1 0 0,-1 0 0,1 0 0,-1 0 0,0 0 0,0 0 0,0 0 0,1 0 0,-1 0 0,1 0 0,-1 0 0,1 0 0,-1 0 0,1 0 0,-1-5 0,1 3 0,-1-3 0,1 5 0,-1 0 0,1 0 0,-1 0 0,1 0 0,-1-6 0,1 5 0,-2-5 0,1 6 0,-1 0 0,1 0 0,0 0 0,1-5 0,8-4 0,-6 2 0,15-8 0,-15 14 0,6-12 0,-8 11 0,-1-3 0,1 5 0,-2-5 0,2 4 0,-2-4 0,11 5 0,-8 0 0,16 0 0,-15-5 0,15 3 0,-15-3 0,6 5 0,-8 0 0,-2 0 0,1 0 0,-1 0 0,1 0 0,0 0 0,1 0 0,8 0 0,-6 0 0,6 0 0,-8 0 0,-1 0 0,1 0 0,-2 0 0,1 0 0,-1 0 0,2 0 0,-1-6 0,10 5 0,1-5 0,10 6 0,-1 0 0,0-7 0,-8 5 0,6-5 0,-15 1 0,6 5 0,-8-4 0,-1 5 0,1 0 0,-2 0 0,2 0 0,-2 0 0,2-6 0,0 5 0,-1-5 0,0 6 0,-1 0 0,0 0 0,1 0 0,-1 0 0,2 0 0,-1 0 0,1 0 0,-2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3:24.1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97 16383,'60'0'0,"-6"0"0,-22 0 0,0 0 0,13 0 0,-10 0 0,9 0 0,-11 0 0,-1 0 0,13 0 0,-10 0 0,9 0 0,-11 0 0,-1 0 0,12 0 0,-8 0 0,8 0 0,-12 0 0,0 0 0,0 0 0,-9 0 0,7 0 0,-15 0 0,6 0 0,-9 0 0,1 0 0,-1 0 0,0 0 0,0 0 0,0 0 0,1 0 0,-1 0 0,9 0 0,3 0 0,-1 0 0,8 0 0,-17 0 0,8 0 0,-10 0 0,1 0 0,-1 0 0,1 0 0,-2 0 0,2 0 0,-2 0 0,11-14 0,-8 10 0,17-10 0,-8 14 0,9-8 0,1 7 0,-1-7 0,0 8 0,-9 0 0,7 0 0,-15 0 0,6 0 0,0 0 0,-6 0 0,15 0 0,-15 0 0,15 0 0,-15 0 0,6 0 0,0 0 0,-6 0 0,6 0 0,-8 0 0,-2 0 0,0 0 0,1 0 0,-1-5 0,2 4 0,-1-5 0,1 0 0,-1 5 0,1-5 0,-2 6 0,0 0 0,0-4 0,0 2 0,1-2 0,0-2 0,1 5 0,-1-5 0,1 6 0,-1 0 0,1 0 0,-2 0 0,1 0 0,-1 0 0,1 0 0,0 0 0,0 0 0,1 0 0,8 0 0,-6 0 0,6 0 0,-8 0 0,-1 0 0,0 0 0,-1 0 0,0 0 0,1 0 0,0 0 0,1 0 0,-1 0 0,1 0 0,-1 0 0,-1 0 0,1 0 0,-1 0 0,2 0 0,-1 0 0,1 0 0,-1 0 0,1 0 0,-1 0 0,0 0 0,1 0 0,-1 0 0,1 0 0,-1 0 0,1 0 0,-1 0 0,0 0 0,0 0 0,9 0 0,-7 0 0,17 0 0,-17 0 0,8 0 0,-10 0 0,1 0 0,-1 0 0,1 0 0,-1 0 0,1 0 0,-1 0 0,1 0 0,-1 0 0,1 0 0,-1 0 0,1 0 0,-1 0 0,1 0 0,-1 0 0,1 0 0,-1 0 0,1 0 0,0 0 0,-1 0 0,9 0 0,-6 0 0,6 0 0,-8 0 0,8 0 0,-6 0 0,6 0 0,-9 0 0,0 0 0,0 0 0,-1 0 0,1 0 0,0 0 0,1 0 0,-1 0 0,0 0 0,0 0 0,-1 0 0,2 0 0,-2 0 0,2 0 0,-1 0 0,1 0 0,-1 0 0,1 0 0,-1 0 0,1 0 0,-1 0 0,1 0 0,-1 0 0,1 0 0,-1 0 0,1 0 0,-1 0 0,1 0 0,0 0 0,-1 0 0,1 0 0,-1 0 0,1 0 0,-1 0 0,0 0 0,-1 0 0,0 0 0,-1 0 0,2 0 0,-1 0 0,2 0 0,-1 0 0,1 0 0,-1 0 0,1 0 0,-1 0 0,1 0 0,-2 0 0,0 0 0,1 0 0,-1 0 0,2 0 0,0 0 0,-1 0 0,1 0 0,-1 0 0,0 0 0,1 0 0,-1 0 0,0 0 0,0 0 0,-2 0 0,3 0 0,-2 0 0,2 0 0,-1 0 0,1 0 0,-1 0 0,1 0 0,-2 0 0,0 0 0,0 0 0,0 0 0,2 0 0,-1 0 0,10 0 0,-8 0 0,8 0 0,-10 0 0,1 0 0,-1 0 0,1 0 0,-2 0 0,1 0 0,-1 0 0,2 0 0,-1 0 0,0 0 0,0 0 0,-1 0 0,0 0 0,0 0 0,0 0 0,2 0 0,-1 0 0,1 0 0,-1 0 0,1 0 0,-1 0 0,1 0 0,-1 0 0,0 0 0,0 0 0,-1 0 0,2 0 0,-1 0 0,1 0 0,-1 0 0,0 0 0,0 0 0,-1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3:44.6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16383,'49'6'0,"-10"-1"0,5-5 0,-12 0 0,0 0 0,12 0 0,-9 0 0,10 0 0,-13 0 0,0 0 0,0 0 0,-8 0 0,6 0 0,-16 0 0,7 0 0,-8 0 0,-1 0 0,1 0 0,-1 0 0,1 0 0,-1 0 0,-1 0 0,-1 0 0,2 0 0,-1 0 0,2 0 0,-1 0 0,0 0 0,-1 0 0,-1 0 0,0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33:49.1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64 16383,'37'0'0,"-1"0"0,9 0 0,-10 0 0,21 0 0,-21 0 0,21 0 0,-21 0 0,10 0 0,-1 0 0,-9 0 0,10 0 0,-13 0 0,0 0 0,0 0 0,0 0 0,0 0 0,-8 0 0,6 0 0,-16 0 0,16 0 0,-15 0 0,15 0 0,-15 0 0,6 0 0,0 0 0,-6 0 0,6 0 0,-8 0 0,-1 0 0,1 0 0,-1 0 0,1 0 0,-1 0 0,1 0 0,-1 0 0,1 0 0,-1 0 0,1 0 0,-1 0 0,1 0 0,-1 0 0,1 0 0,8 0 0,-6 0 0,15 0 0,-7 0 0,1 0 0,6 0 0,-7 0 0,1 0 0,6 0 0,-7 8 0,1-7 0,6 7 0,-6-8 0,8 0 0,-9 0 0,8 0 0,-17 0 0,16 0 0,-6 0 0,-1 0 0,-1 0 0,-1 0 0,-6 0 0,14 0 0,-14 0 0,14 0 0,-14 0 0,14 0 0,-14 0 0,14 0 0,-14 0 0,6 0 0,-8 0 0,8 7 0,-7-6 0,7 7 0,-8-8 0,8 0 0,-6 0 0,6 0 0,0 0 0,-7 0 0,17 0 0,-17 0 0,17 0 0,-3 0 0,6 0 0,3 0 0,-5 0 0,0 0 0,0 0 0,1 0 0,-1 0 0,0 0 0,1 0 0,-1 0 0,0 0 0,-8 0 0,6 0 0,-7 0 0,1 0 0,6 0 0,-6 0 0,-1 0 0,7 0 0,-7 0 0,10 0 0,-10 0 0,7 0 0,-15 0 0,15 0 0,-15 0 0,15 0 0,-15 0 0,6 0 0,0 0 0,-6 0 0,6 0 0,1 0 0,-7 0 0,15 0 0,-7 0 0,1 0 0,6 0 0,-7 0 0,9 0 0,1 0 0,-1 0 0,-8 0 0,6 0 0,-7 0 0,0-6 0,-1 5 0,-10-5 0,1 6 0,-1 0 0,1 0 0,-1 0 0,0 0 0,0 0 0,-1 0 0,1 0 0,0 0 0,1 0 0,-1 0 0,1 0 0,8 0 0,-6 0 0,6 0 0,-8 0 0,-1 0 0,0 0 0,-1 0 0,1 0 0,-1 0 0,1 0 0,0 0 0,0 0 0,1 0 0,-1 0 0,1 0 0,-1 0 0,1 0 0,-1 0 0,-1 0 0,0 0 0,0 0 0,1 0 0,1-5 0,-1-2 0,1-6 0,-1 6 0,-5-3 0,4 9 0,0-4 0,2-1 0,-2-1 0,0 0 0,-4 2 0,4 0 0,0 4 0,-1-3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37FFD-38BA-3C47-AEC6-AFCD80E47CC2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F0832-68F6-3C4E-BAD4-372725882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76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F0832-68F6-3C4E-BAD4-37272588272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47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722B-5B5C-8C48-B474-FF1CEA9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5869-DD2A-054F-878D-03E9F12C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ED32-8DA2-6A4F-8D5A-7560B049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EB80-2A77-1049-BC51-3CF4CE10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E584F-72D8-B542-A9F4-EC6E6500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18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C411-C193-F943-AFA0-F9F5A773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033F7-0F00-F84E-958A-4421DCFDB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E73B-C56C-2342-A37D-69EB644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DB17-7292-B14A-BC85-D4059F1A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510A9-8C4F-4D47-B833-53329DE4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36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B8EE5-023F-EA46-854D-C086AC8B3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5F72F-3A78-D84A-AB78-53C5BD40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58A3-66B6-354F-837F-8B5AA8C5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FC954-5F16-5340-BE24-974711FD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C69D8-5665-5648-BF50-FBF5C1A5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22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AD70-5759-2142-96BC-A75D160B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7D54-8F8B-1247-A934-AA782F11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E676-4A16-B846-8D6F-2EB6CB58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2B0A-1710-764A-83EE-EE40742E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A2DA0-C91C-9943-B467-51704DA0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86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BEFD-844D-D041-816A-E75563A2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4DB9-6E60-5D48-A47E-B7DEE12A7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1A07-3015-E24F-B184-BC4B595C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A095-4DB3-1E44-B77B-680F9F47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D60C-E0D8-2348-B168-A1868A39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50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DF7E-84F1-584C-988B-133568E7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FDBC-C90C-2340-9293-DB4C01524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8A6AD-287F-344B-84D8-6B6FA9413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67B8E-94FF-F24F-B7B8-6569EE84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2E679-6006-EA4E-85EE-A728DA6B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235BD-F883-314D-922B-D8AB5E87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09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7881-C843-AD4B-86C7-B8A2A236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433C-90DF-5A43-9E55-A0154A8C2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B0D58-0B77-1341-9E02-413DA2319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5E46B-F33A-A645-AC41-0F886465D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55848-D13F-A942-BEE5-29ABF5ACA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65E01-C0B1-FB45-9256-5DDFF85E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ECF71-9853-0644-8327-B18E5FAA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E7302-7183-3440-A973-86A75C8E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88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E2B2-7EB9-634B-9E5C-D4FB073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39599-5669-0B46-BAD0-4CD9067A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47848-57B0-B841-88D3-8C1E5C2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54C79-C784-8A41-8B33-13E7778A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0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936B9F-1A9D-1B47-865C-4B822C58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1F678-D983-5B46-93C2-3AE4DD0F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03B2B-A894-0A44-8350-5A8256CA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4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EE7-5D32-E24A-AF13-4365604D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B4E0-D58C-FE42-A34A-B4C7A386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74E46-9B28-0D4F-8E39-98BC7C1E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2F1DD-0C04-C442-96C6-9FE9B590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BDF2-37EE-354C-8814-D3FC097B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1D021-0B38-1043-A3B1-ADC3A185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28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E7E5-9D98-4D4B-A4D2-0929AEF1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61B2F-DACC-934D-8079-B48938737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7936-95E0-D240-9211-5A0C15A8B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E9981-8E28-FD40-B958-1A9AA7D0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1F8B4-BCB0-FB46-BC0E-8992B93A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9D011-7FA6-F24A-B9C3-48ED01D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8F326-F7D8-A345-BB29-C94B96AC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C65C5-A537-E24B-A465-429644EC9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169CF-15D5-DF45-9214-01A85B623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15DF4-EBD5-9B44-AFC5-7EE0F953AA9B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6ADB-101F-B44E-BC4E-6BBC46139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71DF1-9254-BB4A-947C-0A0AF5725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A467-65C8-4D4B-8FA6-9B98F4D50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62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z7JJcO-rWw?start=1&amp;feature=oembed" TargetMode="External"/><Relationship Id="rId4" Type="http://schemas.openxmlformats.org/officeDocument/2006/relationships/hyperlink" Target="https://www.youtube.com/watch?v=Tz7JJcO-rWw&amp;t=1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7.xml"/><Relationship Id="rId18" Type="http://schemas.openxmlformats.org/officeDocument/2006/relationships/image" Target="../media/image30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27.png"/><Relationship Id="rId17" Type="http://schemas.openxmlformats.org/officeDocument/2006/relationships/customXml" Target="../ink/ink9.xml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10" Type="http://schemas.openxmlformats.org/officeDocument/2006/relationships/image" Target="../media/image26.png"/><Relationship Id="rId4" Type="http://schemas.openxmlformats.org/officeDocument/2006/relationships/image" Target="../media/image230.png"/><Relationship Id="rId9" Type="http://schemas.openxmlformats.org/officeDocument/2006/relationships/customXml" Target="../ink/ink5.xml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628B2-1243-784D-A0C5-2040C5C5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613" y="431292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What are the origins of the Palestinian national movement?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9C97-5FC2-C541-93C2-8DB22B5EC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613" y="4856393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/>
              <a:t>Lesson 3</a:t>
            </a:r>
          </a:p>
        </p:txBody>
      </p:sp>
      <p:pic>
        <p:nvPicPr>
          <p:cNvPr id="6" name="Picture 5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13ED9464-899B-374C-9FB5-794C26C8E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" r="502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15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C2FFE92F-073F-DC4F-A9A5-B77E3B6FD16B}"/>
              </a:ext>
            </a:extLst>
          </p:cNvPr>
          <p:cNvSpPr txBox="1">
            <a:spLocks/>
          </p:cNvSpPr>
          <p:nvPr/>
        </p:nvSpPr>
        <p:spPr>
          <a:xfrm rot="226472">
            <a:off x="9629128" y="947765"/>
            <a:ext cx="2549406" cy="991195"/>
          </a:xfrm>
          <a:prstGeom prst="rect">
            <a:avLst/>
          </a:prstGeom>
          <a:noFill/>
          <a:ln w="571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00" b="1" dirty="0" err="1">
                <a:solidFill>
                  <a:schemeClr val="accent4"/>
                </a:solidFill>
              </a:rPr>
              <a:t>Falastin</a:t>
            </a:r>
            <a:r>
              <a:rPr lang="en-GB" sz="1800" b="1" dirty="0">
                <a:solidFill>
                  <a:schemeClr val="accent4"/>
                </a:solidFill>
              </a:rPr>
              <a:t>:</a:t>
            </a:r>
            <a:r>
              <a:rPr lang="en-GB" sz="1800" b="1" dirty="0">
                <a:solidFill>
                  <a:schemeClr val="accent3"/>
                </a:solidFill>
              </a:rPr>
              <a:t> </a:t>
            </a:r>
            <a:r>
              <a:rPr lang="en-GB" sz="1800" dirty="0"/>
              <a:t>a Palestinian national newspaper established in 1911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14B85-7C16-C849-AF28-65BA590D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02" y="1392067"/>
            <a:ext cx="6574477" cy="781390"/>
          </a:xfrm>
        </p:spPr>
        <p:txBody>
          <a:bodyPr anchor="b">
            <a:normAutofit fontScale="90000"/>
          </a:bodyPr>
          <a:lstStyle/>
          <a:p>
            <a:r>
              <a:rPr lang="en-GB" dirty="0"/>
              <a:t>The rise of Arab and Palestinian nationalism</a:t>
            </a:r>
          </a:p>
        </p:txBody>
      </p:sp>
      <p:sp>
        <p:nvSpPr>
          <p:cNvPr id="8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B35B9-EAEB-4E45-BA3F-CFBA4BA45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2" y="2626089"/>
            <a:ext cx="9046189" cy="407599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100" b="1" dirty="0">
                <a:solidFill>
                  <a:schemeClr val="accent4"/>
                </a:solidFill>
              </a:rPr>
              <a:t>Arab nationalism</a:t>
            </a:r>
          </a:p>
          <a:p>
            <a:pPr lvl="1"/>
            <a:r>
              <a:rPr lang="en-GB" sz="2100" dirty="0"/>
              <a:t>The idea that Arabs are bound together by </a:t>
            </a:r>
            <a:r>
              <a:rPr lang="en-GB" sz="2100" b="1" dirty="0"/>
              <a:t>ethnicity, language and culture</a:t>
            </a:r>
          </a:p>
          <a:p>
            <a:pPr lvl="1"/>
            <a:r>
              <a:rPr lang="en-GB" sz="2100" dirty="0"/>
              <a:t>First emerged among Arab intellectuals as a response to dissatisfaction with Ottoman rule in the 1800s</a:t>
            </a:r>
          </a:p>
          <a:p>
            <a:pPr lvl="1"/>
            <a:r>
              <a:rPr lang="en-GB" sz="2100" dirty="0"/>
              <a:t>Became increasingly popular in the early 1900s, with the Young Arab Society, an Arab nationalist society established in 1911</a:t>
            </a:r>
          </a:p>
          <a:p>
            <a:pPr lvl="1"/>
            <a:r>
              <a:rPr lang="en-GB" sz="2100" dirty="0">
                <a:sym typeface="Wingdings" pitchFamily="2" charset="2"/>
              </a:rPr>
              <a:t>Arab nationalists sought an </a:t>
            </a:r>
            <a:r>
              <a:rPr lang="en-GB" sz="2100" b="1" dirty="0">
                <a:sym typeface="Wingdings" pitchFamily="2" charset="2"/>
              </a:rPr>
              <a:t>independent Arab state, free from Ottoman rule</a:t>
            </a:r>
            <a:endParaRPr lang="en-GB" sz="21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GB" sz="2100" b="1" dirty="0">
                <a:solidFill>
                  <a:schemeClr val="accent4"/>
                </a:solidFill>
              </a:rPr>
              <a:t>Palestinian nationalism</a:t>
            </a:r>
          </a:p>
          <a:p>
            <a:pPr lvl="1"/>
            <a:r>
              <a:rPr lang="en-GB" sz="2100" dirty="0"/>
              <a:t>Closely related to Arab nationalism, but broke away in the early 1900s, partly due to the </a:t>
            </a:r>
            <a:r>
              <a:rPr lang="en-GB" sz="2100" b="1" dirty="0"/>
              <a:t>threat of Zionism</a:t>
            </a:r>
          </a:p>
          <a:p>
            <a:pPr lvl="1"/>
            <a:r>
              <a:rPr lang="en-GB" sz="2100" dirty="0"/>
              <a:t>Palestinian nationalists sought an </a:t>
            </a:r>
            <a:r>
              <a:rPr lang="en-GB" sz="2100" b="1" u="sng" dirty="0"/>
              <a:t>independent Palestinian state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0CFF0D05-3D5B-B84B-86C2-FBD333663164}"/>
              </a:ext>
            </a:extLst>
          </p:cNvPr>
          <p:cNvSpPr txBox="1">
            <a:spLocks/>
          </p:cNvSpPr>
          <p:nvPr/>
        </p:nvSpPr>
        <p:spPr>
          <a:xfrm>
            <a:off x="7210000" y="81562"/>
            <a:ext cx="4902135" cy="781391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u="sng" dirty="0">
                <a:solidFill>
                  <a:schemeClr val="bg1"/>
                </a:solidFill>
              </a:rPr>
              <a:t>Nationalism: </a:t>
            </a:r>
            <a:r>
              <a:rPr lang="en-GB" sz="1800" dirty="0">
                <a:solidFill>
                  <a:schemeClr val="bg1"/>
                </a:solidFill>
              </a:rPr>
              <a:t>the belief that one's country or state is distinct from and superior to others, and that it should govern itself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9F656AC9-34D3-B448-B43B-26514F22B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3" r="11081"/>
          <a:stretch/>
        </p:blipFill>
        <p:spPr>
          <a:xfrm rot="371619">
            <a:off x="9237985" y="1822282"/>
            <a:ext cx="3128933" cy="5043534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ln w="57150">
            <a:solidFill>
              <a:schemeClr val="accent4"/>
            </a:solidFill>
          </a:ln>
        </p:spPr>
      </p:pic>
      <p:pic>
        <p:nvPicPr>
          <p:cNvPr id="9" name="Picture 6" descr="Arabic Speaking Countries - WorldAtlas">
            <a:extLst>
              <a:ext uri="{FF2B5EF4-FFF2-40B4-BE49-F238E27FC236}">
                <a16:creationId xmlns:a16="http://schemas.microsoft.com/office/drawing/2014/main" id="{47431648-3AA4-2D45-8A9F-F2D06121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8303">
            <a:off x="5382902" y="811464"/>
            <a:ext cx="2486191" cy="141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5D280B38-3ED3-3A4B-80A8-F51ABDA45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123">
            <a:off x="8142299" y="957994"/>
            <a:ext cx="1281467" cy="17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1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C0EC46-2230-4728-856D-F3531112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7"/>
            <a:ext cx="10905066" cy="5562249"/>
          </a:xfrm>
          <a:custGeom>
            <a:avLst/>
            <a:gdLst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8506 w 11243827"/>
              <a:gd name="connsiteY105" fmla="*/ 5632788 h 5641173"/>
              <a:gd name="connsiteX106" fmla="*/ 7912803 w 11243827"/>
              <a:gd name="connsiteY106" fmla="*/ 5629702 h 5641173"/>
              <a:gd name="connsiteX107" fmla="*/ 7890915 w 11243827"/>
              <a:gd name="connsiteY107" fmla="*/ 5612272 h 5641173"/>
              <a:gd name="connsiteX108" fmla="*/ 7727691 w 11243827"/>
              <a:gd name="connsiteY108" fmla="*/ 5621064 h 5641173"/>
              <a:gd name="connsiteX109" fmla="*/ 7685998 w 11243827"/>
              <a:gd name="connsiteY109" fmla="*/ 5615564 h 5641173"/>
              <a:gd name="connsiteX110" fmla="*/ 7649302 w 11243827"/>
              <a:gd name="connsiteY110" fmla="*/ 5626541 h 5641173"/>
              <a:gd name="connsiteX111" fmla="*/ 7634083 w 11243827"/>
              <a:gd name="connsiteY111" fmla="*/ 5620862 h 5641173"/>
              <a:gd name="connsiteX112" fmla="*/ 7631455 w 11243827"/>
              <a:gd name="connsiteY112" fmla="*/ 5619708 h 5641173"/>
              <a:gd name="connsiteX113" fmla="*/ 7620952 w 11243827"/>
              <a:gd name="connsiteY113" fmla="*/ 5618872 h 5641173"/>
              <a:gd name="connsiteX114" fmla="*/ 7617992 w 11243827"/>
              <a:gd name="connsiteY114" fmla="*/ 5613914 h 5641173"/>
              <a:gd name="connsiteX115" fmla="*/ 7602182 w 11243827"/>
              <a:gd name="connsiteY115" fmla="*/ 5609271 h 5641173"/>
              <a:gd name="connsiteX116" fmla="*/ 7582847 w 11243827"/>
              <a:gd name="connsiteY116" fmla="*/ 5609047 h 5641173"/>
              <a:gd name="connsiteX117" fmla="*/ 7514158 w 11243827"/>
              <a:gd name="connsiteY117" fmla="*/ 5607737 h 5641173"/>
              <a:gd name="connsiteX118" fmla="*/ 7502955 w 11243827"/>
              <a:gd name="connsiteY118" fmla="*/ 5610415 h 5641173"/>
              <a:gd name="connsiteX119" fmla="*/ 7466391 w 11243827"/>
              <a:gd name="connsiteY119" fmla="*/ 5605949 h 5641173"/>
              <a:gd name="connsiteX120" fmla="*/ 7433806 w 11243827"/>
              <a:gd name="connsiteY120" fmla="*/ 5604945 h 5641173"/>
              <a:gd name="connsiteX121" fmla="*/ 7412693 w 11243827"/>
              <a:gd name="connsiteY121" fmla="*/ 5607075 h 5641173"/>
              <a:gd name="connsiteX122" fmla="*/ 7407159 w 11243827"/>
              <a:gd name="connsiteY122" fmla="*/ 5605310 h 5641173"/>
              <a:gd name="connsiteX123" fmla="*/ 7385900 w 11243827"/>
              <a:gd name="connsiteY123" fmla="*/ 5604171 h 5641173"/>
              <a:gd name="connsiteX124" fmla="*/ 7375071 w 11243827"/>
              <a:gd name="connsiteY124" fmla="*/ 5606788 h 5641173"/>
              <a:gd name="connsiteX125" fmla="*/ 7364382 w 11243827"/>
              <a:gd name="connsiteY125" fmla="*/ 5600762 h 5641173"/>
              <a:gd name="connsiteX126" fmla="*/ 7361770 w 11243827"/>
              <a:gd name="connsiteY126" fmla="*/ 5596347 h 5641173"/>
              <a:gd name="connsiteX127" fmla="*/ 7346641 w 11243827"/>
              <a:gd name="connsiteY127" fmla="*/ 5598329 h 5641173"/>
              <a:gd name="connsiteX128" fmla="*/ 7334238 w 11243827"/>
              <a:gd name="connsiteY128" fmla="*/ 5594014 h 5641173"/>
              <a:gd name="connsiteX129" fmla="*/ 7323426 w 11243827"/>
              <a:gd name="connsiteY129" fmla="*/ 5596835 h 5641173"/>
              <a:gd name="connsiteX130" fmla="*/ 7318938 w 11243827"/>
              <a:gd name="connsiteY130" fmla="*/ 5596200 h 5641173"/>
              <a:gd name="connsiteX131" fmla="*/ 7307784 w 11243827"/>
              <a:gd name="connsiteY131" fmla="*/ 5594065 h 5641173"/>
              <a:gd name="connsiteX132" fmla="*/ 7288540 w 11243827"/>
              <a:gd name="connsiteY132" fmla="*/ 5589320 h 5641173"/>
              <a:gd name="connsiteX133" fmla="*/ 7282537 w 11243827"/>
              <a:gd name="connsiteY133" fmla="*/ 5588660 h 5641173"/>
              <a:gd name="connsiteX134" fmla="*/ 7269466 w 11243827"/>
              <a:gd name="connsiteY134" fmla="*/ 5581404 h 5641173"/>
              <a:gd name="connsiteX135" fmla="*/ 7244165 w 11243827"/>
              <a:gd name="connsiteY135" fmla="*/ 5575200 h 5641173"/>
              <a:gd name="connsiteX136" fmla="*/ 7199619 w 11243827"/>
              <a:gd name="connsiteY136" fmla="*/ 5553550 h 5641173"/>
              <a:gd name="connsiteX137" fmla="*/ 7173434 w 11243827"/>
              <a:gd name="connsiteY137" fmla="*/ 5543219 h 5641173"/>
              <a:gd name="connsiteX138" fmla="*/ 7155718 w 11243827"/>
              <a:gd name="connsiteY138" fmla="*/ 5533697 h 5641173"/>
              <a:gd name="connsiteX139" fmla="*/ 7103430 w 11243827"/>
              <a:gd name="connsiteY139" fmla="*/ 5520249 h 5641173"/>
              <a:gd name="connsiteX140" fmla="*/ 7013746 w 11243827"/>
              <a:gd name="connsiteY140" fmla="*/ 5502470 h 5641173"/>
              <a:gd name="connsiteX141" fmla="*/ 6995379 w 11243827"/>
              <a:gd name="connsiteY141" fmla="*/ 5497693 h 5641173"/>
              <a:gd name="connsiteX142" fmla="*/ 6982475 w 11243827"/>
              <a:gd name="connsiteY142" fmla="*/ 5489641 h 5641173"/>
              <a:gd name="connsiteX143" fmla="*/ 6981994 w 11243827"/>
              <a:gd name="connsiteY143" fmla="*/ 5484335 h 5641173"/>
              <a:gd name="connsiteX144" fmla="*/ 6972355 w 11243827"/>
              <a:gd name="connsiteY144" fmla="*/ 5481074 h 5641173"/>
              <a:gd name="connsiteX145" fmla="*/ 6970394 w 11243827"/>
              <a:gd name="connsiteY145" fmla="*/ 5479383 h 5641173"/>
              <a:gd name="connsiteX146" fmla="*/ 6958543 w 11243827"/>
              <a:gd name="connsiteY146" fmla="*/ 5470507 h 5641173"/>
              <a:gd name="connsiteX147" fmla="*/ 6918276 w 11243827"/>
              <a:gd name="connsiteY147" fmla="*/ 5472034 h 5641173"/>
              <a:gd name="connsiteX148" fmla="*/ 6881046 w 11243827"/>
              <a:gd name="connsiteY148" fmla="*/ 5457070 h 5641173"/>
              <a:gd name="connsiteX149" fmla="*/ 6720917 w 11243827"/>
              <a:gd name="connsiteY149" fmla="*/ 5426664 h 5641173"/>
              <a:gd name="connsiteX150" fmla="*/ 6724964 w 11243827"/>
              <a:gd name="connsiteY150" fmla="*/ 5414071 h 5641173"/>
              <a:gd name="connsiteX151" fmla="*/ 6717823 w 11243827"/>
              <a:gd name="connsiteY151" fmla="*/ 5410317 h 5641173"/>
              <a:gd name="connsiteX152" fmla="*/ 6660723 w 11243827"/>
              <a:gd name="connsiteY152" fmla="*/ 5408304 h 5641173"/>
              <a:gd name="connsiteX153" fmla="*/ 6532914 w 11243827"/>
              <a:gd name="connsiteY153" fmla="*/ 5431205 h 5641173"/>
              <a:gd name="connsiteX154" fmla="*/ 6317327 w 11243827"/>
              <a:gd name="connsiteY154" fmla="*/ 5481889 h 5641173"/>
              <a:gd name="connsiteX155" fmla="*/ 6196243 w 11243827"/>
              <a:gd name="connsiteY155" fmla="*/ 5515042 h 5641173"/>
              <a:gd name="connsiteX156" fmla="*/ 6099124 w 11243827"/>
              <a:gd name="connsiteY156" fmla="*/ 5516848 h 5641173"/>
              <a:gd name="connsiteX157" fmla="*/ 6016077 w 11243827"/>
              <a:gd name="connsiteY157" fmla="*/ 5528642 h 5641173"/>
              <a:gd name="connsiteX158" fmla="*/ 6004389 w 11243827"/>
              <a:gd name="connsiteY158" fmla="*/ 5531206 h 5641173"/>
              <a:gd name="connsiteX159" fmla="*/ 5933945 w 11243827"/>
              <a:gd name="connsiteY159" fmla="*/ 5538840 h 5641173"/>
              <a:gd name="connsiteX160" fmla="*/ 5883936 w 11243827"/>
              <a:gd name="connsiteY160" fmla="*/ 5553807 h 5641173"/>
              <a:gd name="connsiteX161" fmla="*/ 5798331 w 11243827"/>
              <a:gd name="connsiteY161" fmla="*/ 5564248 h 5641173"/>
              <a:gd name="connsiteX162" fmla="*/ 5712738 w 11243827"/>
              <a:gd name="connsiteY162" fmla="*/ 5573120 h 5641173"/>
              <a:gd name="connsiteX163" fmla="*/ 5681342 w 11243827"/>
              <a:gd name="connsiteY163" fmla="*/ 5575621 h 5641173"/>
              <a:gd name="connsiteX164" fmla="*/ 5627167 w 11243827"/>
              <a:gd name="connsiteY164" fmla="*/ 5583215 h 5641173"/>
              <a:gd name="connsiteX165" fmla="*/ 5591414 w 11243827"/>
              <a:gd name="connsiteY165" fmla="*/ 5587695 h 5641173"/>
              <a:gd name="connsiteX166" fmla="*/ 5583028 w 11243827"/>
              <a:gd name="connsiteY166" fmla="*/ 5580877 h 5641173"/>
              <a:gd name="connsiteX167" fmla="*/ 5549426 w 11243827"/>
              <a:gd name="connsiteY167" fmla="*/ 5582858 h 5641173"/>
              <a:gd name="connsiteX168" fmla="*/ 5519999 w 11243827"/>
              <a:gd name="connsiteY168" fmla="*/ 5592246 h 5641173"/>
              <a:gd name="connsiteX169" fmla="*/ 5480028 w 11243827"/>
              <a:gd name="connsiteY169" fmla="*/ 5597282 h 5641173"/>
              <a:gd name="connsiteX170" fmla="*/ 5456175 w 11243827"/>
              <a:gd name="connsiteY170" fmla="*/ 5600371 h 5641173"/>
              <a:gd name="connsiteX171" fmla="*/ 5388463 w 11243827"/>
              <a:gd name="connsiteY171" fmla="*/ 5602638 h 5641173"/>
              <a:gd name="connsiteX172" fmla="*/ 5265898 w 11243827"/>
              <a:gd name="connsiteY172" fmla="*/ 5591830 h 5641173"/>
              <a:gd name="connsiteX173" fmla="*/ 5231231 w 11243827"/>
              <a:gd name="connsiteY173" fmla="*/ 5592790 h 5641173"/>
              <a:gd name="connsiteX174" fmla="*/ 5226996 w 11243827"/>
              <a:gd name="connsiteY174" fmla="*/ 5595040 h 5641173"/>
              <a:gd name="connsiteX175" fmla="*/ 5175988 w 11243827"/>
              <a:gd name="connsiteY175" fmla="*/ 5588131 h 5641173"/>
              <a:gd name="connsiteX176" fmla="*/ 5107470 w 11243827"/>
              <a:gd name="connsiteY176" fmla="*/ 5594771 h 5641173"/>
              <a:gd name="connsiteX177" fmla="*/ 5027868 w 11243827"/>
              <a:gd name="connsiteY177" fmla="*/ 5605624 h 5641173"/>
              <a:gd name="connsiteX178" fmla="*/ 5007324 w 11243827"/>
              <a:gd name="connsiteY178" fmla="*/ 5609209 h 5641173"/>
              <a:gd name="connsiteX179" fmla="*/ 4952559 w 11243827"/>
              <a:gd name="connsiteY179" fmla="*/ 5611402 h 5641173"/>
              <a:gd name="connsiteX180" fmla="*/ 4826081 w 11243827"/>
              <a:gd name="connsiteY180" fmla="*/ 5616191 h 5641173"/>
              <a:gd name="connsiteX181" fmla="*/ 4823501 w 11243827"/>
              <a:gd name="connsiteY181" fmla="*/ 5619174 h 5641173"/>
              <a:gd name="connsiteX182" fmla="*/ 4813093 w 11243827"/>
              <a:gd name="connsiteY182" fmla="*/ 5620026 h 5641173"/>
              <a:gd name="connsiteX183" fmla="*/ 4810563 w 11243827"/>
              <a:gd name="connsiteY183" fmla="*/ 5620787 h 5641173"/>
              <a:gd name="connsiteX184" fmla="*/ 4795818 w 11243827"/>
              <a:gd name="connsiteY184" fmla="*/ 5624618 h 5641173"/>
              <a:gd name="connsiteX185" fmla="*/ 4758404 w 11243827"/>
              <a:gd name="connsiteY185" fmla="*/ 5619510 h 5641173"/>
              <a:gd name="connsiteX186" fmla="*/ 4717254 w 11243827"/>
              <a:gd name="connsiteY186" fmla="*/ 5624155 h 5641173"/>
              <a:gd name="connsiteX187" fmla="*/ 4591958 w 11243827"/>
              <a:gd name="connsiteY187" fmla="*/ 5624710 h 5641173"/>
              <a:gd name="connsiteX188" fmla="*/ 4476215 w 11243827"/>
              <a:gd name="connsiteY188" fmla="*/ 5628210 h 5641173"/>
              <a:gd name="connsiteX189" fmla="*/ 4425193 w 11243827"/>
              <a:gd name="connsiteY189" fmla="*/ 5627414 h 5641173"/>
              <a:gd name="connsiteX190" fmla="*/ 4383866 w 11243827"/>
              <a:gd name="connsiteY190" fmla="*/ 5626546 h 5641173"/>
              <a:gd name="connsiteX191" fmla="*/ 4385596 w 11243827"/>
              <a:gd name="connsiteY191" fmla="*/ 5634646 h 5641173"/>
              <a:gd name="connsiteX192" fmla="*/ 4360864 w 11243827"/>
              <a:gd name="connsiteY192" fmla="*/ 5641173 h 5641173"/>
              <a:gd name="connsiteX193" fmla="*/ 4328321 w 11243827"/>
              <a:gd name="connsiteY193" fmla="*/ 5626332 h 5641173"/>
              <a:gd name="connsiteX194" fmla="*/ 4309842 w 11243827"/>
              <a:gd name="connsiteY194" fmla="*/ 5626471 h 5641173"/>
              <a:gd name="connsiteX195" fmla="*/ 4277424 w 11243827"/>
              <a:gd name="connsiteY195" fmla="*/ 5631598 h 5641173"/>
              <a:gd name="connsiteX196" fmla="*/ 4266627 w 11243827"/>
              <a:gd name="connsiteY196" fmla="*/ 5633969 h 5641173"/>
              <a:gd name="connsiteX197" fmla="*/ 4185525 w 11243827"/>
              <a:gd name="connsiteY197" fmla="*/ 5617508 h 5641173"/>
              <a:gd name="connsiteX198" fmla="*/ 4177617 w 11243827"/>
              <a:gd name="connsiteY198" fmla="*/ 5610903 h 5641173"/>
              <a:gd name="connsiteX199" fmla="*/ 4136948 w 11243827"/>
              <a:gd name="connsiteY199" fmla="*/ 5608031 h 5641173"/>
              <a:gd name="connsiteX200" fmla="*/ 4132323 w 11243827"/>
              <a:gd name="connsiteY200" fmla="*/ 5609784 h 5641173"/>
              <a:gd name="connsiteX201" fmla="*/ 4098620 w 11243827"/>
              <a:gd name="connsiteY201" fmla="*/ 5599672 h 5641173"/>
              <a:gd name="connsiteX202" fmla="*/ 3963475 w 11243827"/>
              <a:gd name="connsiteY202" fmla="*/ 5581841 h 5641173"/>
              <a:gd name="connsiteX203" fmla="*/ 3703613 w 11243827"/>
              <a:gd name="connsiteY203" fmla="*/ 5572482 h 5641173"/>
              <a:gd name="connsiteX204" fmla="*/ 3432987 w 11243827"/>
              <a:gd name="connsiteY204" fmla="*/ 5545768 h 5641173"/>
              <a:gd name="connsiteX205" fmla="*/ 3176381 w 11243827"/>
              <a:gd name="connsiteY205" fmla="*/ 5556110 h 5641173"/>
              <a:gd name="connsiteX206" fmla="*/ 2710156 w 11243827"/>
              <a:gd name="connsiteY206" fmla="*/ 5527517 h 5641173"/>
              <a:gd name="connsiteX207" fmla="*/ 2550206 w 11243827"/>
              <a:gd name="connsiteY207" fmla="*/ 5524958 h 5641173"/>
              <a:gd name="connsiteX208" fmla="*/ 2443041 w 11243827"/>
              <a:gd name="connsiteY208" fmla="*/ 5523990 h 5641173"/>
              <a:gd name="connsiteX209" fmla="*/ 2435613 w 11243827"/>
              <a:gd name="connsiteY209" fmla="*/ 5526704 h 5641173"/>
              <a:gd name="connsiteX210" fmla="*/ 2405682 w 11243827"/>
              <a:gd name="connsiteY210" fmla="*/ 5528307 h 5641173"/>
              <a:gd name="connsiteX211" fmla="*/ 2397487 w 11243827"/>
              <a:gd name="connsiteY211" fmla="*/ 5540337 h 5641173"/>
              <a:gd name="connsiteX212" fmla="*/ 2297454 w 11243827"/>
              <a:gd name="connsiteY212" fmla="*/ 5550765 h 5641173"/>
              <a:gd name="connsiteX213" fmla="*/ 2056700 w 11243827"/>
              <a:gd name="connsiteY213" fmla="*/ 5555489 h 5641173"/>
              <a:gd name="connsiteX214" fmla="*/ 1878530 w 11243827"/>
              <a:gd name="connsiteY214" fmla="*/ 5535330 h 5641173"/>
              <a:gd name="connsiteX215" fmla="*/ 1859292 w 11243827"/>
              <a:gd name="connsiteY215" fmla="*/ 5535461 h 5641173"/>
              <a:gd name="connsiteX216" fmla="*/ 1835626 w 11243827"/>
              <a:gd name="connsiteY216" fmla="*/ 5533793 h 5641173"/>
              <a:gd name="connsiteX217" fmla="*/ 1798939 w 11243827"/>
              <a:gd name="connsiteY217" fmla="*/ 5540285 h 5641173"/>
              <a:gd name="connsiteX218" fmla="*/ 1779046 w 11243827"/>
              <a:gd name="connsiteY218" fmla="*/ 5549949 h 5641173"/>
              <a:gd name="connsiteX219" fmla="*/ 1772421 w 11243827"/>
              <a:gd name="connsiteY219" fmla="*/ 5549018 h 5641173"/>
              <a:gd name="connsiteX220" fmla="*/ 1772052 w 11243827"/>
              <a:gd name="connsiteY220" fmla="*/ 5545689 h 5641173"/>
              <a:gd name="connsiteX221" fmla="*/ 1711543 w 11243827"/>
              <a:gd name="connsiteY221" fmla="*/ 5534558 h 5641173"/>
              <a:gd name="connsiteX222" fmla="*/ 1698891 w 11243827"/>
              <a:gd name="connsiteY222" fmla="*/ 5513187 h 5641173"/>
              <a:gd name="connsiteX223" fmla="*/ 1538763 w 11243827"/>
              <a:gd name="connsiteY223" fmla="*/ 5482781 h 5641173"/>
              <a:gd name="connsiteX224" fmla="*/ 1501533 w 11243827"/>
              <a:gd name="connsiteY224" fmla="*/ 5467817 h 5641173"/>
              <a:gd name="connsiteX225" fmla="*/ 1461266 w 11243827"/>
              <a:gd name="connsiteY225" fmla="*/ 5469343 h 5641173"/>
              <a:gd name="connsiteX226" fmla="*/ 1449415 w 11243827"/>
              <a:gd name="connsiteY226" fmla="*/ 5460467 h 5641173"/>
              <a:gd name="connsiteX227" fmla="*/ 1447454 w 11243827"/>
              <a:gd name="connsiteY227" fmla="*/ 5458776 h 5641173"/>
              <a:gd name="connsiteX228" fmla="*/ 1437814 w 11243827"/>
              <a:gd name="connsiteY228" fmla="*/ 5455515 h 5641173"/>
              <a:gd name="connsiteX229" fmla="*/ 1437334 w 11243827"/>
              <a:gd name="connsiteY229" fmla="*/ 5450209 h 5641173"/>
              <a:gd name="connsiteX230" fmla="*/ 1424429 w 11243827"/>
              <a:gd name="connsiteY230" fmla="*/ 5442157 h 5641173"/>
              <a:gd name="connsiteX231" fmla="*/ 1406063 w 11243827"/>
              <a:gd name="connsiteY231" fmla="*/ 5437380 h 5641173"/>
              <a:gd name="connsiteX232" fmla="*/ 1316379 w 11243827"/>
              <a:gd name="connsiteY232" fmla="*/ 5419601 h 5641173"/>
              <a:gd name="connsiteX233" fmla="*/ 1264090 w 11243827"/>
              <a:gd name="connsiteY233" fmla="*/ 5406153 h 5641173"/>
              <a:gd name="connsiteX234" fmla="*/ 1246374 w 11243827"/>
              <a:gd name="connsiteY234" fmla="*/ 5396631 h 5641173"/>
              <a:gd name="connsiteX235" fmla="*/ 1220190 w 11243827"/>
              <a:gd name="connsiteY235" fmla="*/ 5386301 h 5641173"/>
              <a:gd name="connsiteX236" fmla="*/ 1175643 w 11243827"/>
              <a:gd name="connsiteY236" fmla="*/ 5364651 h 5641173"/>
              <a:gd name="connsiteX237" fmla="*/ 1150342 w 11243827"/>
              <a:gd name="connsiteY237" fmla="*/ 5358447 h 5641173"/>
              <a:gd name="connsiteX238" fmla="*/ 1137272 w 11243827"/>
              <a:gd name="connsiteY238" fmla="*/ 5351191 h 5641173"/>
              <a:gd name="connsiteX239" fmla="*/ 1131268 w 11243827"/>
              <a:gd name="connsiteY239" fmla="*/ 5350530 h 5641173"/>
              <a:gd name="connsiteX240" fmla="*/ 1112024 w 11243827"/>
              <a:gd name="connsiteY240" fmla="*/ 5345786 h 5641173"/>
              <a:gd name="connsiteX241" fmla="*/ 1100870 w 11243827"/>
              <a:gd name="connsiteY241" fmla="*/ 5343651 h 5641173"/>
              <a:gd name="connsiteX242" fmla="*/ 1096383 w 11243827"/>
              <a:gd name="connsiteY242" fmla="*/ 5343015 h 5641173"/>
              <a:gd name="connsiteX243" fmla="*/ 1085571 w 11243827"/>
              <a:gd name="connsiteY243" fmla="*/ 5345836 h 5641173"/>
              <a:gd name="connsiteX244" fmla="*/ 1073168 w 11243827"/>
              <a:gd name="connsiteY244" fmla="*/ 5341521 h 5641173"/>
              <a:gd name="connsiteX245" fmla="*/ 1058039 w 11243827"/>
              <a:gd name="connsiteY245" fmla="*/ 5343504 h 5641173"/>
              <a:gd name="connsiteX246" fmla="*/ 1055426 w 11243827"/>
              <a:gd name="connsiteY246" fmla="*/ 5339088 h 5641173"/>
              <a:gd name="connsiteX247" fmla="*/ 1044738 w 11243827"/>
              <a:gd name="connsiteY247" fmla="*/ 5333063 h 5641173"/>
              <a:gd name="connsiteX248" fmla="*/ 1033909 w 11243827"/>
              <a:gd name="connsiteY248" fmla="*/ 5335680 h 5641173"/>
              <a:gd name="connsiteX249" fmla="*/ 1012649 w 11243827"/>
              <a:gd name="connsiteY249" fmla="*/ 5334541 h 5641173"/>
              <a:gd name="connsiteX250" fmla="*/ 1007115 w 11243827"/>
              <a:gd name="connsiteY250" fmla="*/ 5332775 h 5641173"/>
              <a:gd name="connsiteX251" fmla="*/ 986002 w 11243827"/>
              <a:gd name="connsiteY251" fmla="*/ 5334906 h 5641173"/>
              <a:gd name="connsiteX252" fmla="*/ 953418 w 11243827"/>
              <a:gd name="connsiteY252" fmla="*/ 5333901 h 5641173"/>
              <a:gd name="connsiteX253" fmla="*/ 916854 w 11243827"/>
              <a:gd name="connsiteY253" fmla="*/ 5329435 h 5641173"/>
              <a:gd name="connsiteX254" fmla="*/ 905651 w 11243827"/>
              <a:gd name="connsiteY254" fmla="*/ 5332114 h 5641173"/>
              <a:gd name="connsiteX255" fmla="*/ 836961 w 11243827"/>
              <a:gd name="connsiteY255" fmla="*/ 5330803 h 5641173"/>
              <a:gd name="connsiteX256" fmla="*/ 817627 w 11243827"/>
              <a:gd name="connsiteY256" fmla="*/ 5330580 h 5641173"/>
              <a:gd name="connsiteX257" fmla="*/ 801817 w 11243827"/>
              <a:gd name="connsiteY257" fmla="*/ 5325937 h 5641173"/>
              <a:gd name="connsiteX258" fmla="*/ 798857 w 11243827"/>
              <a:gd name="connsiteY258" fmla="*/ 5320979 h 5641173"/>
              <a:gd name="connsiteX259" fmla="*/ 788354 w 11243827"/>
              <a:gd name="connsiteY259" fmla="*/ 5320143 h 5641173"/>
              <a:gd name="connsiteX260" fmla="*/ 785726 w 11243827"/>
              <a:gd name="connsiteY260" fmla="*/ 5318989 h 5641173"/>
              <a:gd name="connsiteX261" fmla="*/ 770507 w 11243827"/>
              <a:gd name="connsiteY261" fmla="*/ 5313309 h 5641173"/>
              <a:gd name="connsiteX262" fmla="*/ 733810 w 11243827"/>
              <a:gd name="connsiteY262" fmla="*/ 5324286 h 5641173"/>
              <a:gd name="connsiteX263" fmla="*/ 692117 w 11243827"/>
              <a:gd name="connsiteY263" fmla="*/ 5318786 h 5641173"/>
              <a:gd name="connsiteX264" fmla="*/ 528894 w 11243827"/>
              <a:gd name="connsiteY264" fmla="*/ 5327578 h 5641173"/>
              <a:gd name="connsiteX265" fmla="*/ 507005 w 11243827"/>
              <a:gd name="connsiteY265" fmla="*/ 5310149 h 5641173"/>
              <a:gd name="connsiteX266" fmla="*/ 441302 w 11243827"/>
              <a:gd name="connsiteY266" fmla="*/ 5307062 h 5641173"/>
              <a:gd name="connsiteX267" fmla="*/ 336819 w 11243827"/>
              <a:gd name="connsiteY267" fmla="*/ 5336690 h 5641173"/>
              <a:gd name="connsiteX268" fmla="*/ 215763 w 11243827"/>
              <a:gd name="connsiteY268" fmla="*/ 5332575 h 5641173"/>
              <a:gd name="connsiteX269" fmla="*/ 205927 w 11243827"/>
              <a:gd name="connsiteY269" fmla="*/ 5339672 h 5641173"/>
              <a:gd name="connsiteX270" fmla="*/ 194189 w 11243827"/>
              <a:gd name="connsiteY270" fmla="*/ 5343588 h 5641173"/>
              <a:gd name="connsiteX271" fmla="*/ 192552 w 11243827"/>
              <a:gd name="connsiteY271" fmla="*/ 5342845 h 5641173"/>
              <a:gd name="connsiteX272" fmla="*/ 178320 w 11243827"/>
              <a:gd name="connsiteY272" fmla="*/ 5343766 h 5641173"/>
              <a:gd name="connsiteX273" fmla="*/ 175596 w 11243827"/>
              <a:gd name="connsiteY273" fmla="*/ 5346411 h 5641173"/>
              <a:gd name="connsiteX274" fmla="*/ 165951 w 11243827"/>
              <a:gd name="connsiteY274" fmla="*/ 5347808 h 5641173"/>
              <a:gd name="connsiteX275" fmla="*/ 147287 w 11243827"/>
              <a:gd name="connsiteY275" fmla="*/ 5352625 h 5641173"/>
              <a:gd name="connsiteX276" fmla="*/ 143484 w 11243827"/>
              <a:gd name="connsiteY276" fmla="*/ 5351591 h 5641173"/>
              <a:gd name="connsiteX277" fmla="*/ 114847 w 11243827"/>
              <a:gd name="connsiteY277" fmla="*/ 5355844 h 5641173"/>
              <a:gd name="connsiteX278" fmla="*/ 114306 w 11243827"/>
              <a:gd name="connsiteY278" fmla="*/ 5354983 h 5641173"/>
              <a:gd name="connsiteX279" fmla="*/ 105588 w 11243827"/>
              <a:gd name="connsiteY279" fmla="*/ 5352169 h 5641173"/>
              <a:gd name="connsiteX280" fmla="*/ 89264 w 11243827"/>
              <a:gd name="connsiteY280" fmla="*/ 5348886 h 5641173"/>
              <a:gd name="connsiteX281" fmla="*/ 49794 w 11243827"/>
              <a:gd name="connsiteY281" fmla="*/ 5329950 h 5641173"/>
              <a:gd name="connsiteX282" fmla="*/ 19924 w 11243827"/>
              <a:gd name="connsiteY282" fmla="*/ 5334282 h 5641173"/>
              <a:gd name="connsiteX283" fmla="*/ 13819 w 11243827"/>
              <a:gd name="connsiteY283" fmla="*/ 5334653 h 5641173"/>
              <a:gd name="connsiteX284" fmla="*/ 13657 w 11243827"/>
              <a:gd name="connsiteY284" fmla="*/ 5334455 h 5641173"/>
              <a:gd name="connsiteX285" fmla="*/ 7139 w 11243827"/>
              <a:gd name="connsiteY285" fmla="*/ 5334438 h 5641173"/>
              <a:gd name="connsiteX286" fmla="*/ 2684 w 11243827"/>
              <a:gd name="connsiteY286" fmla="*/ 5335333 h 5641173"/>
              <a:gd name="connsiteX287" fmla="*/ 0 w 11243827"/>
              <a:gd name="connsiteY287" fmla="*/ 5335496 h 5641173"/>
              <a:gd name="connsiteX288" fmla="*/ 0 w 11243827"/>
              <a:gd name="connsiteY288" fmla="*/ 10592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717823 w 11243827"/>
              <a:gd name="connsiteY150" fmla="*/ 5410317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63717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87273"/>
              <a:gd name="connsiteX1" fmla="*/ 11243827 w 11243827"/>
              <a:gd name="connsiteY1" fmla="*/ 1470035 h 5687273"/>
              <a:gd name="connsiteX2" fmla="*/ 11243827 w 11243827"/>
              <a:gd name="connsiteY2" fmla="*/ 5001571 h 5687273"/>
              <a:gd name="connsiteX3" fmla="*/ 11243827 w 11243827"/>
              <a:gd name="connsiteY3" fmla="*/ 5209610 h 5687273"/>
              <a:gd name="connsiteX4" fmla="*/ 11240675 w 11243827"/>
              <a:gd name="connsiteY4" fmla="*/ 5210442 h 5687273"/>
              <a:gd name="connsiteX5" fmla="*/ 11179959 w 11243827"/>
              <a:gd name="connsiteY5" fmla="*/ 5221199 h 5687273"/>
              <a:gd name="connsiteX6" fmla="*/ 11105493 w 11243827"/>
              <a:gd name="connsiteY6" fmla="*/ 5259905 h 5687273"/>
              <a:gd name="connsiteX7" fmla="*/ 11078640 w 11243827"/>
              <a:gd name="connsiteY7" fmla="*/ 5263531 h 5687273"/>
              <a:gd name="connsiteX8" fmla="*/ 11079616 w 11243827"/>
              <a:gd name="connsiteY8" fmla="*/ 5270380 h 5687273"/>
              <a:gd name="connsiteX9" fmla="*/ 11069641 w 11243827"/>
              <a:gd name="connsiteY9" fmla="*/ 5270884 h 5687273"/>
              <a:gd name="connsiteX10" fmla="*/ 11047377 w 11243827"/>
              <a:gd name="connsiteY10" fmla="*/ 5271051 h 5687273"/>
              <a:gd name="connsiteX11" fmla="*/ 10980705 w 11243827"/>
              <a:gd name="connsiteY11" fmla="*/ 5272951 h 5687273"/>
              <a:gd name="connsiteX12" fmla="*/ 10962514 w 11243827"/>
              <a:gd name="connsiteY12" fmla="*/ 5286084 h 5687273"/>
              <a:gd name="connsiteX13" fmla="*/ 10945307 w 11243827"/>
              <a:gd name="connsiteY13" fmla="*/ 5286290 h 5687273"/>
              <a:gd name="connsiteX14" fmla="*/ 10845516 w 11243827"/>
              <a:gd name="connsiteY14" fmla="*/ 5303894 h 5687273"/>
              <a:gd name="connsiteX15" fmla="*/ 10831795 w 11243827"/>
              <a:gd name="connsiteY15" fmla="*/ 5305210 h 5687273"/>
              <a:gd name="connsiteX16" fmla="*/ 10824365 w 11243827"/>
              <a:gd name="connsiteY16" fmla="*/ 5311111 h 5687273"/>
              <a:gd name="connsiteX17" fmla="*/ 10797756 w 11243827"/>
              <a:gd name="connsiteY17" fmla="*/ 5312285 h 5687273"/>
              <a:gd name="connsiteX18" fmla="*/ 10796525 w 11243827"/>
              <a:gd name="connsiteY18" fmla="*/ 5315645 h 5687273"/>
              <a:gd name="connsiteX19" fmla="*/ 10709063 w 11243827"/>
              <a:gd name="connsiteY19" fmla="*/ 5344492 h 5687273"/>
              <a:gd name="connsiteX20" fmla="*/ 10694078 w 11243827"/>
              <a:gd name="connsiteY20" fmla="*/ 5349258 h 5687273"/>
              <a:gd name="connsiteX21" fmla="*/ 10681131 w 11243827"/>
              <a:gd name="connsiteY21" fmla="*/ 5347812 h 5687273"/>
              <a:gd name="connsiteX22" fmla="*/ 10609448 w 11243827"/>
              <a:gd name="connsiteY22" fmla="*/ 5351931 h 5687273"/>
              <a:gd name="connsiteX23" fmla="*/ 10592397 w 11243827"/>
              <a:gd name="connsiteY23" fmla="*/ 5349402 h 5687273"/>
              <a:gd name="connsiteX24" fmla="*/ 10585227 w 11243827"/>
              <a:gd name="connsiteY24" fmla="*/ 5344063 h 5687273"/>
              <a:gd name="connsiteX25" fmla="*/ 10557472 w 11243827"/>
              <a:gd name="connsiteY25" fmla="*/ 5354151 h 5687273"/>
              <a:gd name="connsiteX26" fmla="*/ 10514646 w 11243827"/>
              <a:gd name="connsiteY26" fmla="*/ 5361064 h 5687273"/>
              <a:gd name="connsiteX27" fmla="*/ 10494292 w 11243827"/>
              <a:gd name="connsiteY27" fmla="*/ 5366054 h 5687273"/>
              <a:gd name="connsiteX28" fmla="*/ 10477869 w 11243827"/>
              <a:gd name="connsiteY28" fmla="*/ 5363025 h 5687273"/>
              <a:gd name="connsiteX29" fmla="*/ 10384411 w 11243827"/>
              <a:gd name="connsiteY29" fmla="*/ 5362257 h 5687273"/>
              <a:gd name="connsiteX30" fmla="*/ 10362921 w 11243827"/>
              <a:gd name="connsiteY30" fmla="*/ 5357444 h 5687273"/>
              <a:gd name="connsiteX31" fmla="*/ 10352736 w 11243827"/>
              <a:gd name="connsiteY31" fmla="*/ 5347851 h 5687273"/>
              <a:gd name="connsiteX32" fmla="*/ 10344754 w 11243827"/>
              <a:gd name="connsiteY32" fmla="*/ 5351272 h 5687273"/>
              <a:gd name="connsiteX33" fmla="*/ 10288226 w 11243827"/>
              <a:gd name="connsiteY33" fmla="*/ 5351613 h 5687273"/>
              <a:gd name="connsiteX34" fmla="*/ 10251350 w 11243827"/>
              <a:gd name="connsiteY34" fmla="*/ 5352711 h 5687273"/>
              <a:gd name="connsiteX35" fmla="*/ 10249108 w 11243827"/>
              <a:gd name="connsiteY35" fmla="*/ 5365881 h 5687273"/>
              <a:gd name="connsiteX36" fmla="*/ 10216272 w 11243827"/>
              <a:gd name="connsiteY36" fmla="*/ 5370573 h 5687273"/>
              <a:gd name="connsiteX37" fmla="*/ 10181278 w 11243827"/>
              <a:gd name="connsiteY37" fmla="*/ 5362119 h 5687273"/>
              <a:gd name="connsiteX38" fmla="*/ 10140033 w 11243827"/>
              <a:gd name="connsiteY38" fmla="*/ 5363304 h 5687273"/>
              <a:gd name="connsiteX39" fmla="*/ 10115353 w 11243827"/>
              <a:gd name="connsiteY39" fmla="*/ 5363869 h 5687273"/>
              <a:gd name="connsiteX40" fmla="*/ 10050578 w 11243827"/>
              <a:gd name="connsiteY40" fmla="*/ 5376153 h 5687273"/>
              <a:gd name="connsiteX41" fmla="*/ 9945478 w 11243827"/>
              <a:gd name="connsiteY41" fmla="*/ 5422859 h 5687273"/>
              <a:gd name="connsiteX42" fmla="*/ 9912481 w 11243827"/>
              <a:gd name="connsiteY42" fmla="*/ 5429477 h 5687273"/>
              <a:gd name="connsiteX43" fmla="*/ 9906713 w 11243827"/>
              <a:gd name="connsiteY43" fmla="*/ 5426784 h 5687273"/>
              <a:gd name="connsiteX44" fmla="*/ 9742436 w 11243827"/>
              <a:gd name="connsiteY44" fmla="*/ 5454834 h 5687273"/>
              <a:gd name="connsiteX45" fmla="*/ 9713044 w 11243827"/>
              <a:gd name="connsiteY45" fmla="*/ 5456476 h 5687273"/>
              <a:gd name="connsiteX46" fmla="*/ 9691033 w 11243827"/>
              <a:gd name="connsiteY46" fmla="*/ 5455451 h 5687273"/>
              <a:gd name="connsiteX47" fmla="*/ 9638355 w 11243827"/>
              <a:gd name="connsiteY47" fmla="*/ 5464794 h 5687273"/>
              <a:gd name="connsiteX48" fmla="*/ 9552434 w 11243827"/>
              <a:gd name="connsiteY48" fmla="*/ 5485280 h 5687273"/>
              <a:gd name="connsiteX49" fmla="*/ 9533883 w 11243827"/>
              <a:gd name="connsiteY49" fmla="*/ 5488516 h 5687273"/>
              <a:gd name="connsiteX50" fmla="*/ 9516916 w 11243827"/>
              <a:gd name="connsiteY50" fmla="*/ 5486828 h 5687273"/>
              <a:gd name="connsiteX51" fmla="*/ 9512093 w 11243827"/>
              <a:gd name="connsiteY51" fmla="*/ 5482541 h 5687273"/>
              <a:gd name="connsiteX52" fmla="*/ 9501725 w 11243827"/>
              <a:gd name="connsiteY52" fmla="*/ 5483603 h 5687273"/>
              <a:gd name="connsiteX53" fmla="*/ 9498754 w 11243827"/>
              <a:gd name="connsiteY53" fmla="*/ 5482951 h 5687273"/>
              <a:gd name="connsiteX54" fmla="*/ 9481932 w 11243827"/>
              <a:gd name="connsiteY54" fmla="*/ 5480151 h 5687273"/>
              <a:gd name="connsiteX55" fmla="*/ 9451321 w 11243827"/>
              <a:gd name="connsiteY55" fmla="*/ 5497375 h 5687273"/>
              <a:gd name="connsiteX56" fmla="*/ 9409298 w 11243827"/>
              <a:gd name="connsiteY56" fmla="*/ 5499478 h 5687273"/>
              <a:gd name="connsiteX57" fmla="*/ 9257007 w 11243827"/>
              <a:gd name="connsiteY57" fmla="*/ 5537183 h 5687273"/>
              <a:gd name="connsiteX58" fmla="*/ 9229078 w 11243827"/>
              <a:gd name="connsiteY58" fmla="*/ 5524154 h 5687273"/>
              <a:gd name="connsiteX59" fmla="*/ 9165105 w 11243827"/>
              <a:gd name="connsiteY59" fmla="*/ 5532892 h 5687273"/>
              <a:gd name="connsiteX60" fmla="*/ 9077301 w 11243827"/>
              <a:gd name="connsiteY60" fmla="*/ 5580356 h 5687273"/>
              <a:gd name="connsiteX61" fmla="*/ 8960065 w 11243827"/>
              <a:gd name="connsiteY61" fmla="*/ 5597982 h 5687273"/>
              <a:gd name="connsiteX62" fmla="*/ 8953536 w 11243827"/>
              <a:gd name="connsiteY62" fmla="*/ 5606638 h 5687273"/>
              <a:gd name="connsiteX63" fmla="*/ 8943907 w 11243827"/>
              <a:gd name="connsiteY63" fmla="*/ 5612541 h 5687273"/>
              <a:gd name="connsiteX64" fmla="*/ 8942046 w 11243827"/>
              <a:gd name="connsiteY64" fmla="*/ 5612112 h 5687273"/>
              <a:gd name="connsiteX65" fmla="*/ 8928824 w 11243827"/>
              <a:gd name="connsiteY65" fmla="*/ 5615549 h 5687273"/>
              <a:gd name="connsiteX66" fmla="*/ 8927294 w 11243827"/>
              <a:gd name="connsiteY66" fmla="*/ 5618607 h 5687273"/>
              <a:gd name="connsiteX67" fmla="*/ 8918651 w 11243827"/>
              <a:gd name="connsiteY67" fmla="*/ 5621688 h 5687273"/>
              <a:gd name="connsiteX68" fmla="*/ 8902772 w 11243827"/>
              <a:gd name="connsiteY68" fmla="*/ 5629703 h 5687273"/>
              <a:gd name="connsiteX69" fmla="*/ 8898724 w 11243827"/>
              <a:gd name="connsiteY69" fmla="*/ 5629379 h 5687273"/>
              <a:gd name="connsiteX70" fmla="*/ 8873099 w 11243827"/>
              <a:gd name="connsiteY70" fmla="*/ 5638628 h 5687273"/>
              <a:gd name="connsiteX71" fmla="*/ 8872234 w 11243827"/>
              <a:gd name="connsiteY71" fmla="*/ 5637889 h 5687273"/>
              <a:gd name="connsiteX72" fmla="*/ 8862777 w 11243827"/>
              <a:gd name="connsiteY72" fmla="*/ 5636711 h 5687273"/>
              <a:gd name="connsiteX73" fmla="*/ 8845869 w 11243827"/>
              <a:gd name="connsiteY73" fmla="*/ 5636436 h 5687273"/>
              <a:gd name="connsiteX74" fmla="*/ 8800548 w 11243827"/>
              <a:gd name="connsiteY74" fmla="*/ 5625084 h 5687273"/>
              <a:gd name="connsiteX75" fmla="*/ 8773774 w 11243827"/>
              <a:gd name="connsiteY75" fmla="*/ 5634630 h 5687273"/>
              <a:gd name="connsiteX76" fmla="*/ 8698255 w 11243827"/>
              <a:gd name="connsiteY76" fmla="*/ 5636083 h 5687273"/>
              <a:gd name="connsiteX77" fmla="*/ 8619167 w 11243827"/>
              <a:gd name="connsiteY77" fmla="*/ 5619130 h 5687273"/>
              <a:gd name="connsiteX78" fmla="*/ 8539822 w 11243827"/>
              <a:gd name="connsiteY78" fmla="*/ 5616905 h 5687273"/>
              <a:gd name="connsiteX79" fmla="*/ 8511094 w 11243827"/>
              <a:gd name="connsiteY79" fmla="*/ 5617360 h 5687273"/>
              <a:gd name="connsiteX80" fmla="*/ 8459886 w 11243827"/>
              <a:gd name="connsiteY80" fmla="*/ 5612612 h 5687273"/>
              <a:gd name="connsiteX81" fmla="*/ 8436432 w 11243827"/>
              <a:gd name="connsiteY81" fmla="*/ 5606990 h 5687273"/>
              <a:gd name="connsiteX82" fmla="*/ 8435403 w 11243827"/>
              <a:gd name="connsiteY82" fmla="*/ 5607336 h 5687273"/>
              <a:gd name="connsiteX83" fmla="*/ 8433307 w 11243827"/>
              <a:gd name="connsiteY83" fmla="*/ 5604917 h 5687273"/>
              <a:gd name="connsiteX84" fmla="*/ 8428968 w 11243827"/>
              <a:gd name="connsiteY84" fmla="*/ 5603796 h 5687273"/>
              <a:gd name="connsiteX85" fmla="*/ 8417124 w 11243827"/>
              <a:gd name="connsiteY85" fmla="*/ 5604518 h 5687273"/>
              <a:gd name="connsiteX86" fmla="*/ 8412669 w 11243827"/>
              <a:gd name="connsiteY86" fmla="*/ 5605413 h 5687273"/>
              <a:gd name="connsiteX87" fmla="*/ 8406152 w 11243827"/>
              <a:gd name="connsiteY87" fmla="*/ 5605396 h 5687273"/>
              <a:gd name="connsiteX88" fmla="*/ 8405989 w 11243827"/>
              <a:gd name="connsiteY88" fmla="*/ 5605197 h 5687273"/>
              <a:gd name="connsiteX89" fmla="*/ 8399884 w 11243827"/>
              <a:gd name="connsiteY89" fmla="*/ 5605568 h 5687273"/>
              <a:gd name="connsiteX90" fmla="*/ 8370014 w 11243827"/>
              <a:gd name="connsiteY90" fmla="*/ 5609900 h 5687273"/>
              <a:gd name="connsiteX91" fmla="*/ 8330544 w 11243827"/>
              <a:gd name="connsiteY91" fmla="*/ 5590964 h 5687273"/>
              <a:gd name="connsiteX92" fmla="*/ 8314221 w 11243827"/>
              <a:gd name="connsiteY92" fmla="*/ 5587682 h 5687273"/>
              <a:gd name="connsiteX93" fmla="*/ 8305502 w 11243827"/>
              <a:gd name="connsiteY93" fmla="*/ 5584868 h 5687273"/>
              <a:gd name="connsiteX94" fmla="*/ 8304962 w 11243827"/>
              <a:gd name="connsiteY94" fmla="*/ 5584007 h 5687273"/>
              <a:gd name="connsiteX95" fmla="*/ 8276324 w 11243827"/>
              <a:gd name="connsiteY95" fmla="*/ 5588260 h 5687273"/>
              <a:gd name="connsiteX96" fmla="*/ 8272522 w 11243827"/>
              <a:gd name="connsiteY96" fmla="*/ 5587226 h 5687273"/>
              <a:gd name="connsiteX97" fmla="*/ 8253857 w 11243827"/>
              <a:gd name="connsiteY97" fmla="*/ 5592043 h 5687273"/>
              <a:gd name="connsiteX98" fmla="*/ 8244212 w 11243827"/>
              <a:gd name="connsiteY98" fmla="*/ 5593439 h 5687273"/>
              <a:gd name="connsiteX99" fmla="*/ 8241488 w 11243827"/>
              <a:gd name="connsiteY99" fmla="*/ 5596085 h 5687273"/>
              <a:gd name="connsiteX100" fmla="*/ 8227256 w 11243827"/>
              <a:gd name="connsiteY100" fmla="*/ 5597005 h 5687273"/>
              <a:gd name="connsiteX101" fmla="*/ 8225619 w 11243827"/>
              <a:gd name="connsiteY101" fmla="*/ 5596262 h 5687273"/>
              <a:gd name="connsiteX102" fmla="*/ 8213882 w 11243827"/>
              <a:gd name="connsiteY102" fmla="*/ 5600179 h 5687273"/>
              <a:gd name="connsiteX103" fmla="*/ 8204045 w 11243827"/>
              <a:gd name="connsiteY103" fmla="*/ 5607275 h 5687273"/>
              <a:gd name="connsiteX104" fmla="*/ 8082989 w 11243827"/>
              <a:gd name="connsiteY104" fmla="*/ 5603160 h 5687273"/>
              <a:gd name="connsiteX105" fmla="*/ 7976942 w 11243827"/>
              <a:gd name="connsiteY105" fmla="*/ 5598455 h 5687273"/>
              <a:gd name="connsiteX106" fmla="*/ 7915584 w 11243827"/>
              <a:gd name="connsiteY106" fmla="*/ 5684635 h 5687273"/>
              <a:gd name="connsiteX107" fmla="*/ 7727691 w 11243827"/>
              <a:gd name="connsiteY107" fmla="*/ 5621064 h 5687273"/>
              <a:gd name="connsiteX108" fmla="*/ 7685998 w 11243827"/>
              <a:gd name="connsiteY108" fmla="*/ 5615564 h 5687273"/>
              <a:gd name="connsiteX109" fmla="*/ 7649302 w 11243827"/>
              <a:gd name="connsiteY109" fmla="*/ 5626541 h 5687273"/>
              <a:gd name="connsiteX110" fmla="*/ 7634083 w 11243827"/>
              <a:gd name="connsiteY110" fmla="*/ 5620862 h 5687273"/>
              <a:gd name="connsiteX111" fmla="*/ 7631455 w 11243827"/>
              <a:gd name="connsiteY111" fmla="*/ 5619708 h 5687273"/>
              <a:gd name="connsiteX112" fmla="*/ 7620952 w 11243827"/>
              <a:gd name="connsiteY112" fmla="*/ 5618872 h 5687273"/>
              <a:gd name="connsiteX113" fmla="*/ 7617992 w 11243827"/>
              <a:gd name="connsiteY113" fmla="*/ 5613914 h 5687273"/>
              <a:gd name="connsiteX114" fmla="*/ 7602182 w 11243827"/>
              <a:gd name="connsiteY114" fmla="*/ 5609271 h 5687273"/>
              <a:gd name="connsiteX115" fmla="*/ 7582847 w 11243827"/>
              <a:gd name="connsiteY115" fmla="*/ 5609047 h 5687273"/>
              <a:gd name="connsiteX116" fmla="*/ 7514158 w 11243827"/>
              <a:gd name="connsiteY116" fmla="*/ 5607737 h 5687273"/>
              <a:gd name="connsiteX117" fmla="*/ 7502955 w 11243827"/>
              <a:gd name="connsiteY117" fmla="*/ 5610415 h 5687273"/>
              <a:gd name="connsiteX118" fmla="*/ 7466391 w 11243827"/>
              <a:gd name="connsiteY118" fmla="*/ 5605949 h 5687273"/>
              <a:gd name="connsiteX119" fmla="*/ 7433806 w 11243827"/>
              <a:gd name="connsiteY119" fmla="*/ 5604945 h 5687273"/>
              <a:gd name="connsiteX120" fmla="*/ 7412693 w 11243827"/>
              <a:gd name="connsiteY120" fmla="*/ 5607075 h 5687273"/>
              <a:gd name="connsiteX121" fmla="*/ 7407159 w 11243827"/>
              <a:gd name="connsiteY121" fmla="*/ 5605310 h 5687273"/>
              <a:gd name="connsiteX122" fmla="*/ 7385900 w 11243827"/>
              <a:gd name="connsiteY122" fmla="*/ 5604171 h 5687273"/>
              <a:gd name="connsiteX123" fmla="*/ 7375071 w 11243827"/>
              <a:gd name="connsiteY123" fmla="*/ 5606788 h 5687273"/>
              <a:gd name="connsiteX124" fmla="*/ 7364382 w 11243827"/>
              <a:gd name="connsiteY124" fmla="*/ 5600762 h 5687273"/>
              <a:gd name="connsiteX125" fmla="*/ 7361770 w 11243827"/>
              <a:gd name="connsiteY125" fmla="*/ 5596347 h 5687273"/>
              <a:gd name="connsiteX126" fmla="*/ 7346641 w 11243827"/>
              <a:gd name="connsiteY126" fmla="*/ 5598329 h 5687273"/>
              <a:gd name="connsiteX127" fmla="*/ 7334238 w 11243827"/>
              <a:gd name="connsiteY127" fmla="*/ 5594014 h 5687273"/>
              <a:gd name="connsiteX128" fmla="*/ 7323426 w 11243827"/>
              <a:gd name="connsiteY128" fmla="*/ 5596835 h 5687273"/>
              <a:gd name="connsiteX129" fmla="*/ 7318938 w 11243827"/>
              <a:gd name="connsiteY129" fmla="*/ 5596200 h 5687273"/>
              <a:gd name="connsiteX130" fmla="*/ 7307784 w 11243827"/>
              <a:gd name="connsiteY130" fmla="*/ 5594065 h 5687273"/>
              <a:gd name="connsiteX131" fmla="*/ 7288540 w 11243827"/>
              <a:gd name="connsiteY131" fmla="*/ 5589320 h 5687273"/>
              <a:gd name="connsiteX132" fmla="*/ 7282537 w 11243827"/>
              <a:gd name="connsiteY132" fmla="*/ 5588660 h 5687273"/>
              <a:gd name="connsiteX133" fmla="*/ 7269466 w 11243827"/>
              <a:gd name="connsiteY133" fmla="*/ 5581404 h 5687273"/>
              <a:gd name="connsiteX134" fmla="*/ 7244165 w 11243827"/>
              <a:gd name="connsiteY134" fmla="*/ 5575200 h 5687273"/>
              <a:gd name="connsiteX135" fmla="*/ 7199619 w 11243827"/>
              <a:gd name="connsiteY135" fmla="*/ 5553550 h 5687273"/>
              <a:gd name="connsiteX136" fmla="*/ 7173434 w 11243827"/>
              <a:gd name="connsiteY136" fmla="*/ 5543219 h 5687273"/>
              <a:gd name="connsiteX137" fmla="*/ 7155718 w 11243827"/>
              <a:gd name="connsiteY137" fmla="*/ 5533697 h 5687273"/>
              <a:gd name="connsiteX138" fmla="*/ 7103430 w 11243827"/>
              <a:gd name="connsiteY138" fmla="*/ 5520249 h 5687273"/>
              <a:gd name="connsiteX139" fmla="*/ 7013746 w 11243827"/>
              <a:gd name="connsiteY139" fmla="*/ 5502470 h 5687273"/>
              <a:gd name="connsiteX140" fmla="*/ 6995379 w 11243827"/>
              <a:gd name="connsiteY140" fmla="*/ 5497693 h 5687273"/>
              <a:gd name="connsiteX141" fmla="*/ 6982475 w 11243827"/>
              <a:gd name="connsiteY141" fmla="*/ 5489641 h 5687273"/>
              <a:gd name="connsiteX142" fmla="*/ 6981994 w 11243827"/>
              <a:gd name="connsiteY142" fmla="*/ 5484335 h 5687273"/>
              <a:gd name="connsiteX143" fmla="*/ 6972355 w 11243827"/>
              <a:gd name="connsiteY143" fmla="*/ 5481074 h 5687273"/>
              <a:gd name="connsiteX144" fmla="*/ 6970394 w 11243827"/>
              <a:gd name="connsiteY144" fmla="*/ 5479383 h 5687273"/>
              <a:gd name="connsiteX145" fmla="*/ 6958543 w 11243827"/>
              <a:gd name="connsiteY145" fmla="*/ 5470507 h 5687273"/>
              <a:gd name="connsiteX146" fmla="*/ 6918276 w 11243827"/>
              <a:gd name="connsiteY146" fmla="*/ 5472034 h 5687273"/>
              <a:gd name="connsiteX147" fmla="*/ 6881046 w 11243827"/>
              <a:gd name="connsiteY147" fmla="*/ 5457070 h 5687273"/>
              <a:gd name="connsiteX148" fmla="*/ 6752164 w 11243827"/>
              <a:gd name="connsiteY148" fmla="*/ 5425021 h 5687273"/>
              <a:gd name="connsiteX149" fmla="*/ 6724964 w 11243827"/>
              <a:gd name="connsiteY149" fmla="*/ 5414071 h 5687273"/>
              <a:gd name="connsiteX150" fmla="*/ 6683286 w 11243827"/>
              <a:gd name="connsiteY150" fmla="*/ 5405383 h 5687273"/>
              <a:gd name="connsiteX151" fmla="*/ 6644277 w 11243827"/>
              <a:gd name="connsiteY151" fmla="*/ 5429684 h 5687273"/>
              <a:gd name="connsiteX152" fmla="*/ 6532914 w 11243827"/>
              <a:gd name="connsiteY152" fmla="*/ 5431205 h 5687273"/>
              <a:gd name="connsiteX153" fmla="*/ 6307459 w 11243827"/>
              <a:gd name="connsiteY153" fmla="*/ 5467087 h 5687273"/>
              <a:gd name="connsiteX154" fmla="*/ 6196243 w 11243827"/>
              <a:gd name="connsiteY154" fmla="*/ 5515042 h 5687273"/>
              <a:gd name="connsiteX155" fmla="*/ 6099124 w 11243827"/>
              <a:gd name="connsiteY155" fmla="*/ 5516848 h 5687273"/>
              <a:gd name="connsiteX156" fmla="*/ 6016077 w 11243827"/>
              <a:gd name="connsiteY156" fmla="*/ 5528642 h 5687273"/>
              <a:gd name="connsiteX157" fmla="*/ 6004389 w 11243827"/>
              <a:gd name="connsiteY157" fmla="*/ 5531206 h 5687273"/>
              <a:gd name="connsiteX158" fmla="*/ 5933945 w 11243827"/>
              <a:gd name="connsiteY158" fmla="*/ 5538840 h 5687273"/>
              <a:gd name="connsiteX159" fmla="*/ 5883936 w 11243827"/>
              <a:gd name="connsiteY159" fmla="*/ 5553807 h 5687273"/>
              <a:gd name="connsiteX160" fmla="*/ 5798331 w 11243827"/>
              <a:gd name="connsiteY160" fmla="*/ 5564248 h 5687273"/>
              <a:gd name="connsiteX161" fmla="*/ 5712738 w 11243827"/>
              <a:gd name="connsiteY161" fmla="*/ 5573120 h 5687273"/>
              <a:gd name="connsiteX162" fmla="*/ 5681342 w 11243827"/>
              <a:gd name="connsiteY162" fmla="*/ 5575621 h 5687273"/>
              <a:gd name="connsiteX163" fmla="*/ 5627167 w 11243827"/>
              <a:gd name="connsiteY163" fmla="*/ 5583215 h 5687273"/>
              <a:gd name="connsiteX164" fmla="*/ 5591414 w 11243827"/>
              <a:gd name="connsiteY164" fmla="*/ 5587695 h 5687273"/>
              <a:gd name="connsiteX165" fmla="*/ 5583028 w 11243827"/>
              <a:gd name="connsiteY165" fmla="*/ 5580877 h 5687273"/>
              <a:gd name="connsiteX166" fmla="*/ 5549426 w 11243827"/>
              <a:gd name="connsiteY166" fmla="*/ 5582858 h 5687273"/>
              <a:gd name="connsiteX167" fmla="*/ 5519999 w 11243827"/>
              <a:gd name="connsiteY167" fmla="*/ 5592246 h 5687273"/>
              <a:gd name="connsiteX168" fmla="*/ 5480028 w 11243827"/>
              <a:gd name="connsiteY168" fmla="*/ 5597282 h 5687273"/>
              <a:gd name="connsiteX169" fmla="*/ 5456175 w 11243827"/>
              <a:gd name="connsiteY169" fmla="*/ 5600371 h 5687273"/>
              <a:gd name="connsiteX170" fmla="*/ 5388463 w 11243827"/>
              <a:gd name="connsiteY170" fmla="*/ 5602638 h 5687273"/>
              <a:gd name="connsiteX171" fmla="*/ 5265898 w 11243827"/>
              <a:gd name="connsiteY171" fmla="*/ 5591830 h 5687273"/>
              <a:gd name="connsiteX172" fmla="*/ 5231231 w 11243827"/>
              <a:gd name="connsiteY172" fmla="*/ 5592790 h 5687273"/>
              <a:gd name="connsiteX173" fmla="*/ 5226996 w 11243827"/>
              <a:gd name="connsiteY173" fmla="*/ 5595040 h 5687273"/>
              <a:gd name="connsiteX174" fmla="*/ 5175988 w 11243827"/>
              <a:gd name="connsiteY174" fmla="*/ 5588131 h 5687273"/>
              <a:gd name="connsiteX175" fmla="*/ 5107470 w 11243827"/>
              <a:gd name="connsiteY175" fmla="*/ 5594771 h 5687273"/>
              <a:gd name="connsiteX176" fmla="*/ 5027868 w 11243827"/>
              <a:gd name="connsiteY176" fmla="*/ 5605624 h 5687273"/>
              <a:gd name="connsiteX177" fmla="*/ 5007324 w 11243827"/>
              <a:gd name="connsiteY177" fmla="*/ 5609209 h 5687273"/>
              <a:gd name="connsiteX178" fmla="*/ 4952559 w 11243827"/>
              <a:gd name="connsiteY178" fmla="*/ 5611402 h 5687273"/>
              <a:gd name="connsiteX179" fmla="*/ 4826081 w 11243827"/>
              <a:gd name="connsiteY179" fmla="*/ 5616191 h 5687273"/>
              <a:gd name="connsiteX180" fmla="*/ 4823501 w 11243827"/>
              <a:gd name="connsiteY180" fmla="*/ 5619174 h 5687273"/>
              <a:gd name="connsiteX181" fmla="*/ 4813093 w 11243827"/>
              <a:gd name="connsiteY181" fmla="*/ 5620026 h 5687273"/>
              <a:gd name="connsiteX182" fmla="*/ 4810563 w 11243827"/>
              <a:gd name="connsiteY182" fmla="*/ 5620787 h 5687273"/>
              <a:gd name="connsiteX183" fmla="*/ 4795818 w 11243827"/>
              <a:gd name="connsiteY183" fmla="*/ 5624618 h 5687273"/>
              <a:gd name="connsiteX184" fmla="*/ 4758404 w 11243827"/>
              <a:gd name="connsiteY184" fmla="*/ 5619510 h 5687273"/>
              <a:gd name="connsiteX185" fmla="*/ 4717254 w 11243827"/>
              <a:gd name="connsiteY185" fmla="*/ 5624155 h 5687273"/>
              <a:gd name="connsiteX186" fmla="*/ 4591958 w 11243827"/>
              <a:gd name="connsiteY186" fmla="*/ 5624710 h 5687273"/>
              <a:gd name="connsiteX187" fmla="*/ 4476215 w 11243827"/>
              <a:gd name="connsiteY187" fmla="*/ 5628210 h 5687273"/>
              <a:gd name="connsiteX188" fmla="*/ 4425193 w 11243827"/>
              <a:gd name="connsiteY188" fmla="*/ 5627414 h 5687273"/>
              <a:gd name="connsiteX189" fmla="*/ 4383866 w 11243827"/>
              <a:gd name="connsiteY189" fmla="*/ 5626546 h 5687273"/>
              <a:gd name="connsiteX190" fmla="*/ 4385596 w 11243827"/>
              <a:gd name="connsiteY190" fmla="*/ 5634646 h 5687273"/>
              <a:gd name="connsiteX191" fmla="*/ 4360864 w 11243827"/>
              <a:gd name="connsiteY191" fmla="*/ 5641173 h 5687273"/>
              <a:gd name="connsiteX192" fmla="*/ 4328321 w 11243827"/>
              <a:gd name="connsiteY192" fmla="*/ 5626332 h 5687273"/>
              <a:gd name="connsiteX193" fmla="*/ 4309842 w 11243827"/>
              <a:gd name="connsiteY193" fmla="*/ 5626471 h 5687273"/>
              <a:gd name="connsiteX194" fmla="*/ 4277424 w 11243827"/>
              <a:gd name="connsiteY194" fmla="*/ 5631598 h 5687273"/>
              <a:gd name="connsiteX195" fmla="*/ 4266627 w 11243827"/>
              <a:gd name="connsiteY195" fmla="*/ 5633969 h 5687273"/>
              <a:gd name="connsiteX196" fmla="*/ 4185525 w 11243827"/>
              <a:gd name="connsiteY196" fmla="*/ 5617508 h 5687273"/>
              <a:gd name="connsiteX197" fmla="*/ 4177617 w 11243827"/>
              <a:gd name="connsiteY197" fmla="*/ 5610903 h 5687273"/>
              <a:gd name="connsiteX198" fmla="*/ 4136948 w 11243827"/>
              <a:gd name="connsiteY198" fmla="*/ 5608031 h 5687273"/>
              <a:gd name="connsiteX199" fmla="*/ 4132323 w 11243827"/>
              <a:gd name="connsiteY199" fmla="*/ 5609784 h 5687273"/>
              <a:gd name="connsiteX200" fmla="*/ 4098620 w 11243827"/>
              <a:gd name="connsiteY200" fmla="*/ 5599672 h 5687273"/>
              <a:gd name="connsiteX201" fmla="*/ 3963475 w 11243827"/>
              <a:gd name="connsiteY201" fmla="*/ 5581841 h 5687273"/>
              <a:gd name="connsiteX202" fmla="*/ 3703613 w 11243827"/>
              <a:gd name="connsiteY202" fmla="*/ 5572482 h 5687273"/>
              <a:gd name="connsiteX203" fmla="*/ 3432987 w 11243827"/>
              <a:gd name="connsiteY203" fmla="*/ 5545768 h 5687273"/>
              <a:gd name="connsiteX204" fmla="*/ 3176381 w 11243827"/>
              <a:gd name="connsiteY204" fmla="*/ 5556110 h 5687273"/>
              <a:gd name="connsiteX205" fmla="*/ 2710156 w 11243827"/>
              <a:gd name="connsiteY205" fmla="*/ 5527517 h 5687273"/>
              <a:gd name="connsiteX206" fmla="*/ 2550206 w 11243827"/>
              <a:gd name="connsiteY206" fmla="*/ 5524958 h 5687273"/>
              <a:gd name="connsiteX207" fmla="*/ 2443041 w 11243827"/>
              <a:gd name="connsiteY207" fmla="*/ 5523990 h 5687273"/>
              <a:gd name="connsiteX208" fmla="*/ 2435613 w 11243827"/>
              <a:gd name="connsiteY208" fmla="*/ 5526704 h 5687273"/>
              <a:gd name="connsiteX209" fmla="*/ 2405682 w 11243827"/>
              <a:gd name="connsiteY209" fmla="*/ 5528307 h 5687273"/>
              <a:gd name="connsiteX210" fmla="*/ 2397487 w 11243827"/>
              <a:gd name="connsiteY210" fmla="*/ 5540337 h 5687273"/>
              <a:gd name="connsiteX211" fmla="*/ 2297454 w 11243827"/>
              <a:gd name="connsiteY211" fmla="*/ 5550765 h 5687273"/>
              <a:gd name="connsiteX212" fmla="*/ 2056700 w 11243827"/>
              <a:gd name="connsiteY212" fmla="*/ 5555489 h 5687273"/>
              <a:gd name="connsiteX213" fmla="*/ 1878530 w 11243827"/>
              <a:gd name="connsiteY213" fmla="*/ 5535330 h 5687273"/>
              <a:gd name="connsiteX214" fmla="*/ 1859292 w 11243827"/>
              <a:gd name="connsiteY214" fmla="*/ 5535461 h 5687273"/>
              <a:gd name="connsiteX215" fmla="*/ 1835626 w 11243827"/>
              <a:gd name="connsiteY215" fmla="*/ 5533793 h 5687273"/>
              <a:gd name="connsiteX216" fmla="*/ 1798939 w 11243827"/>
              <a:gd name="connsiteY216" fmla="*/ 5540285 h 5687273"/>
              <a:gd name="connsiteX217" fmla="*/ 1779046 w 11243827"/>
              <a:gd name="connsiteY217" fmla="*/ 5549949 h 5687273"/>
              <a:gd name="connsiteX218" fmla="*/ 1772421 w 11243827"/>
              <a:gd name="connsiteY218" fmla="*/ 5549018 h 5687273"/>
              <a:gd name="connsiteX219" fmla="*/ 1772052 w 11243827"/>
              <a:gd name="connsiteY219" fmla="*/ 5545689 h 5687273"/>
              <a:gd name="connsiteX220" fmla="*/ 1711543 w 11243827"/>
              <a:gd name="connsiteY220" fmla="*/ 5534558 h 5687273"/>
              <a:gd name="connsiteX221" fmla="*/ 1698891 w 11243827"/>
              <a:gd name="connsiteY221" fmla="*/ 5513187 h 5687273"/>
              <a:gd name="connsiteX222" fmla="*/ 1538763 w 11243827"/>
              <a:gd name="connsiteY222" fmla="*/ 5482781 h 5687273"/>
              <a:gd name="connsiteX223" fmla="*/ 1501533 w 11243827"/>
              <a:gd name="connsiteY223" fmla="*/ 5467817 h 5687273"/>
              <a:gd name="connsiteX224" fmla="*/ 1461266 w 11243827"/>
              <a:gd name="connsiteY224" fmla="*/ 5469343 h 5687273"/>
              <a:gd name="connsiteX225" fmla="*/ 1449415 w 11243827"/>
              <a:gd name="connsiteY225" fmla="*/ 5460467 h 5687273"/>
              <a:gd name="connsiteX226" fmla="*/ 1447454 w 11243827"/>
              <a:gd name="connsiteY226" fmla="*/ 5458776 h 5687273"/>
              <a:gd name="connsiteX227" fmla="*/ 1437814 w 11243827"/>
              <a:gd name="connsiteY227" fmla="*/ 5455515 h 5687273"/>
              <a:gd name="connsiteX228" fmla="*/ 1437334 w 11243827"/>
              <a:gd name="connsiteY228" fmla="*/ 5450209 h 5687273"/>
              <a:gd name="connsiteX229" fmla="*/ 1424429 w 11243827"/>
              <a:gd name="connsiteY229" fmla="*/ 5442157 h 5687273"/>
              <a:gd name="connsiteX230" fmla="*/ 1406063 w 11243827"/>
              <a:gd name="connsiteY230" fmla="*/ 5437380 h 5687273"/>
              <a:gd name="connsiteX231" fmla="*/ 1316379 w 11243827"/>
              <a:gd name="connsiteY231" fmla="*/ 5419601 h 5687273"/>
              <a:gd name="connsiteX232" fmla="*/ 1264090 w 11243827"/>
              <a:gd name="connsiteY232" fmla="*/ 5406153 h 5687273"/>
              <a:gd name="connsiteX233" fmla="*/ 1246374 w 11243827"/>
              <a:gd name="connsiteY233" fmla="*/ 5396631 h 5687273"/>
              <a:gd name="connsiteX234" fmla="*/ 1220190 w 11243827"/>
              <a:gd name="connsiteY234" fmla="*/ 5386301 h 5687273"/>
              <a:gd name="connsiteX235" fmla="*/ 1175643 w 11243827"/>
              <a:gd name="connsiteY235" fmla="*/ 5364651 h 5687273"/>
              <a:gd name="connsiteX236" fmla="*/ 1150342 w 11243827"/>
              <a:gd name="connsiteY236" fmla="*/ 5358447 h 5687273"/>
              <a:gd name="connsiteX237" fmla="*/ 1137272 w 11243827"/>
              <a:gd name="connsiteY237" fmla="*/ 5351191 h 5687273"/>
              <a:gd name="connsiteX238" fmla="*/ 1131268 w 11243827"/>
              <a:gd name="connsiteY238" fmla="*/ 5350530 h 5687273"/>
              <a:gd name="connsiteX239" fmla="*/ 1112024 w 11243827"/>
              <a:gd name="connsiteY239" fmla="*/ 5345786 h 5687273"/>
              <a:gd name="connsiteX240" fmla="*/ 1100870 w 11243827"/>
              <a:gd name="connsiteY240" fmla="*/ 5343651 h 5687273"/>
              <a:gd name="connsiteX241" fmla="*/ 1096383 w 11243827"/>
              <a:gd name="connsiteY241" fmla="*/ 5343015 h 5687273"/>
              <a:gd name="connsiteX242" fmla="*/ 1085571 w 11243827"/>
              <a:gd name="connsiteY242" fmla="*/ 5345836 h 5687273"/>
              <a:gd name="connsiteX243" fmla="*/ 1073168 w 11243827"/>
              <a:gd name="connsiteY243" fmla="*/ 5341521 h 5687273"/>
              <a:gd name="connsiteX244" fmla="*/ 1058039 w 11243827"/>
              <a:gd name="connsiteY244" fmla="*/ 5343504 h 5687273"/>
              <a:gd name="connsiteX245" fmla="*/ 1055426 w 11243827"/>
              <a:gd name="connsiteY245" fmla="*/ 5339088 h 5687273"/>
              <a:gd name="connsiteX246" fmla="*/ 1044738 w 11243827"/>
              <a:gd name="connsiteY246" fmla="*/ 5333063 h 5687273"/>
              <a:gd name="connsiteX247" fmla="*/ 1033909 w 11243827"/>
              <a:gd name="connsiteY247" fmla="*/ 5335680 h 5687273"/>
              <a:gd name="connsiteX248" fmla="*/ 1012649 w 11243827"/>
              <a:gd name="connsiteY248" fmla="*/ 5334541 h 5687273"/>
              <a:gd name="connsiteX249" fmla="*/ 1007115 w 11243827"/>
              <a:gd name="connsiteY249" fmla="*/ 5332775 h 5687273"/>
              <a:gd name="connsiteX250" fmla="*/ 986002 w 11243827"/>
              <a:gd name="connsiteY250" fmla="*/ 5334906 h 5687273"/>
              <a:gd name="connsiteX251" fmla="*/ 953418 w 11243827"/>
              <a:gd name="connsiteY251" fmla="*/ 5333901 h 5687273"/>
              <a:gd name="connsiteX252" fmla="*/ 916854 w 11243827"/>
              <a:gd name="connsiteY252" fmla="*/ 5329435 h 5687273"/>
              <a:gd name="connsiteX253" fmla="*/ 905651 w 11243827"/>
              <a:gd name="connsiteY253" fmla="*/ 5332114 h 5687273"/>
              <a:gd name="connsiteX254" fmla="*/ 836961 w 11243827"/>
              <a:gd name="connsiteY254" fmla="*/ 5330803 h 5687273"/>
              <a:gd name="connsiteX255" fmla="*/ 817627 w 11243827"/>
              <a:gd name="connsiteY255" fmla="*/ 5330580 h 5687273"/>
              <a:gd name="connsiteX256" fmla="*/ 801817 w 11243827"/>
              <a:gd name="connsiteY256" fmla="*/ 5325937 h 5687273"/>
              <a:gd name="connsiteX257" fmla="*/ 798857 w 11243827"/>
              <a:gd name="connsiteY257" fmla="*/ 5320979 h 5687273"/>
              <a:gd name="connsiteX258" fmla="*/ 788354 w 11243827"/>
              <a:gd name="connsiteY258" fmla="*/ 5320143 h 5687273"/>
              <a:gd name="connsiteX259" fmla="*/ 785726 w 11243827"/>
              <a:gd name="connsiteY259" fmla="*/ 5318989 h 5687273"/>
              <a:gd name="connsiteX260" fmla="*/ 770507 w 11243827"/>
              <a:gd name="connsiteY260" fmla="*/ 5313309 h 5687273"/>
              <a:gd name="connsiteX261" fmla="*/ 733810 w 11243827"/>
              <a:gd name="connsiteY261" fmla="*/ 5324286 h 5687273"/>
              <a:gd name="connsiteX262" fmla="*/ 692117 w 11243827"/>
              <a:gd name="connsiteY262" fmla="*/ 5318786 h 5687273"/>
              <a:gd name="connsiteX263" fmla="*/ 528894 w 11243827"/>
              <a:gd name="connsiteY263" fmla="*/ 5327578 h 5687273"/>
              <a:gd name="connsiteX264" fmla="*/ 507005 w 11243827"/>
              <a:gd name="connsiteY264" fmla="*/ 5310149 h 5687273"/>
              <a:gd name="connsiteX265" fmla="*/ 441302 w 11243827"/>
              <a:gd name="connsiteY265" fmla="*/ 5307062 h 5687273"/>
              <a:gd name="connsiteX266" fmla="*/ 336819 w 11243827"/>
              <a:gd name="connsiteY266" fmla="*/ 5336690 h 5687273"/>
              <a:gd name="connsiteX267" fmla="*/ 215763 w 11243827"/>
              <a:gd name="connsiteY267" fmla="*/ 5332575 h 5687273"/>
              <a:gd name="connsiteX268" fmla="*/ 205927 w 11243827"/>
              <a:gd name="connsiteY268" fmla="*/ 5339672 h 5687273"/>
              <a:gd name="connsiteX269" fmla="*/ 194189 w 11243827"/>
              <a:gd name="connsiteY269" fmla="*/ 5343588 h 5687273"/>
              <a:gd name="connsiteX270" fmla="*/ 192552 w 11243827"/>
              <a:gd name="connsiteY270" fmla="*/ 5342845 h 5687273"/>
              <a:gd name="connsiteX271" fmla="*/ 178320 w 11243827"/>
              <a:gd name="connsiteY271" fmla="*/ 5343766 h 5687273"/>
              <a:gd name="connsiteX272" fmla="*/ 175596 w 11243827"/>
              <a:gd name="connsiteY272" fmla="*/ 5346411 h 5687273"/>
              <a:gd name="connsiteX273" fmla="*/ 165951 w 11243827"/>
              <a:gd name="connsiteY273" fmla="*/ 5347808 h 5687273"/>
              <a:gd name="connsiteX274" fmla="*/ 147287 w 11243827"/>
              <a:gd name="connsiteY274" fmla="*/ 5352625 h 5687273"/>
              <a:gd name="connsiteX275" fmla="*/ 143484 w 11243827"/>
              <a:gd name="connsiteY275" fmla="*/ 5351591 h 5687273"/>
              <a:gd name="connsiteX276" fmla="*/ 114847 w 11243827"/>
              <a:gd name="connsiteY276" fmla="*/ 5355844 h 5687273"/>
              <a:gd name="connsiteX277" fmla="*/ 114306 w 11243827"/>
              <a:gd name="connsiteY277" fmla="*/ 5354983 h 5687273"/>
              <a:gd name="connsiteX278" fmla="*/ 105588 w 11243827"/>
              <a:gd name="connsiteY278" fmla="*/ 5352169 h 5687273"/>
              <a:gd name="connsiteX279" fmla="*/ 89264 w 11243827"/>
              <a:gd name="connsiteY279" fmla="*/ 5348886 h 5687273"/>
              <a:gd name="connsiteX280" fmla="*/ 49794 w 11243827"/>
              <a:gd name="connsiteY280" fmla="*/ 5329950 h 5687273"/>
              <a:gd name="connsiteX281" fmla="*/ 19924 w 11243827"/>
              <a:gd name="connsiteY281" fmla="*/ 5334282 h 5687273"/>
              <a:gd name="connsiteX282" fmla="*/ 13819 w 11243827"/>
              <a:gd name="connsiteY282" fmla="*/ 5334653 h 5687273"/>
              <a:gd name="connsiteX283" fmla="*/ 13657 w 11243827"/>
              <a:gd name="connsiteY283" fmla="*/ 5334455 h 5687273"/>
              <a:gd name="connsiteX284" fmla="*/ 7139 w 11243827"/>
              <a:gd name="connsiteY284" fmla="*/ 5334438 h 5687273"/>
              <a:gd name="connsiteX285" fmla="*/ 2684 w 11243827"/>
              <a:gd name="connsiteY285" fmla="*/ 5335333 h 5687273"/>
              <a:gd name="connsiteX286" fmla="*/ 0 w 11243827"/>
              <a:gd name="connsiteY286" fmla="*/ 5335496 h 5687273"/>
              <a:gd name="connsiteX287" fmla="*/ 0 w 11243827"/>
              <a:gd name="connsiteY287" fmla="*/ 10592 h 5687273"/>
              <a:gd name="connsiteX288" fmla="*/ 11243827 w 11243827"/>
              <a:gd name="connsiteY288" fmla="*/ 0 h 56872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05927 w 11243827"/>
              <a:gd name="connsiteY267" fmla="*/ 5339672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70932 w 11243827"/>
              <a:gd name="connsiteY267" fmla="*/ 5345451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105588 w 11243827"/>
              <a:gd name="connsiteY276" fmla="*/ 5352169 h 5641173"/>
              <a:gd name="connsiteX277" fmla="*/ 89264 w 11243827"/>
              <a:gd name="connsiteY277" fmla="*/ 5348886 h 5641173"/>
              <a:gd name="connsiteX278" fmla="*/ 49794 w 11243827"/>
              <a:gd name="connsiteY278" fmla="*/ 5329950 h 5641173"/>
              <a:gd name="connsiteX279" fmla="*/ 19924 w 11243827"/>
              <a:gd name="connsiteY279" fmla="*/ 5334282 h 5641173"/>
              <a:gd name="connsiteX280" fmla="*/ 13819 w 11243827"/>
              <a:gd name="connsiteY280" fmla="*/ 5334653 h 5641173"/>
              <a:gd name="connsiteX281" fmla="*/ 13657 w 11243827"/>
              <a:gd name="connsiteY281" fmla="*/ 5334455 h 5641173"/>
              <a:gd name="connsiteX282" fmla="*/ 7139 w 11243827"/>
              <a:gd name="connsiteY282" fmla="*/ 5334438 h 5641173"/>
              <a:gd name="connsiteX283" fmla="*/ 2684 w 11243827"/>
              <a:gd name="connsiteY283" fmla="*/ 5335333 h 5641173"/>
              <a:gd name="connsiteX284" fmla="*/ 0 w 11243827"/>
              <a:gd name="connsiteY284" fmla="*/ 5335496 h 5641173"/>
              <a:gd name="connsiteX285" fmla="*/ 0 w 11243827"/>
              <a:gd name="connsiteY285" fmla="*/ 10592 h 5641173"/>
              <a:gd name="connsiteX286" fmla="*/ 11243827 w 11243827"/>
              <a:gd name="connsiteY286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89264 w 11243827"/>
              <a:gd name="connsiteY276" fmla="*/ 5348886 h 5641173"/>
              <a:gd name="connsiteX277" fmla="*/ 49794 w 11243827"/>
              <a:gd name="connsiteY277" fmla="*/ 5329950 h 5641173"/>
              <a:gd name="connsiteX278" fmla="*/ 19924 w 11243827"/>
              <a:gd name="connsiteY278" fmla="*/ 5334282 h 5641173"/>
              <a:gd name="connsiteX279" fmla="*/ 13819 w 11243827"/>
              <a:gd name="connsiteY279" fmla="*/ 5334653 h 5641173"/>
              <a:gd name="connsiteX280" fmla="*/ 13657 w 11243827"/>
              <a:gd name="connsiteY280" fmla="*/ 5334455 h 5641173"/>
              <a:gd name="connsiteX281" fmla="*/ 7139 w 11243827"/>
              <a:gd name="connsiteY281" fmla="*/ 5334438 h 5641173"/>
              <a:gd name="connsiteX282" fmla="*/ 2684 w 11243827"/>
              <a:gd name="connsiteY282" fmla="*/ 5335333 h 5641173"/>
              <a:gd name="connsiteX283" fmla="*/ 0 w 11243827"/>
              <a:gd name="connsiteY283" fmla="*/ 5335496 h 5641173"/>
              <a:gd name="connsiteX284" fmla="*/ 0 w 11243827"/>
              <a:gd name="connsiteY284" fmla="*/ 10592 h 5641173"/>
              <a:gd name="connsiteX285" fmla="*/ 11243827 w 11243827"/>
              <a:gd name="connsiteY285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14847 w 11243827"/>
              <a:gd name="connsiteY273" fmla="*/ 5355844 h 5641173"/>
              <a:gd name="connsiteX274" fmla="*/ 114306 w 11243827"/>
              <a:gd name="connsiteY274" fmla="*/ 5354983 h 5641173"/>
              <a:gd name="connsiteX275" fmla="*/ 89264 w 11243827"/>
              <a:gd name="connsiteY275" fmla="*/ 5348886 h 5641173"/>
              <a:gd name="connsiteX276" fmla="*/ 49794 w 11243827"/>
              <a:gd name="connsiteY276" fmla="*/ 5329950 h 5641173"/>
              <a:gd name="connsiteX277" fmla="*/ 19924 w 11243827"/>
              <a:gd name="connsiteY277" fmla="*/ 5334282 h 5641173"/>
              <a:gd name="connsiteX278" fmla="*/ 13819 w 11243827"/>
              <a:gd name="connsiteY278" fmla="*/ 5334653 h 5641173"/>
              <a:gd name="connsiteX279" fmla="*/ 13657 w 11243827"/>
              <a:gd name="connsiteY279" fmla="*/ 5334455 h 5641173"/>
              <a:gd name="connsiteX280" fmla="*/ 7139 w 11243827"/>
              <a:gd name="connsiteY280" fmla="*/ 5334438 h 5641173"/>
              <a:gd name="connsiteX281" fmla="*/ 2684 w 11243827"/>
              <a:gd name="connsiteY281" fmla="*/ 5335333 h 5641173"/>
              <a:gd name="connsiteX282" fmla="*/ 0 w 11243827"/>
              <a:gd name="connsiteY282" fmla="*/ 5335496 h 5641173"/>
              <a:gd name="connsiteX283" fmla="*/ 0 w 11243827"/>
              <a:gd name="connsiteY283" fmla="*/ 10592 h 5641173"/>
              <a:gd name="connsiteX284" fmla="*/ 11243827 w 11243827"/>
              <a:gd name="connsiteY284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47287 w 11243827"/>
              <a:gd name="connsiteY271" fmla="*/ 5352625 h 5641173"/>
              <a:gd name="connsiteX272" fmla="*/ 114847 w 11243827"/>
              <a:gd name="connsiteY272" fmla="*/ 5355844 h 5641173"/>
              <a:gd name="connsiteX273" fmla="*/ 114306 w 11243827"/>
              <a:gd name="connsiteY273" fmla="*/ 5354983 h 5641173"/>
              <a:gd name="connsiteX274" fmla="*/ 89264 w 11243827"/>
              <a:gd name="connsiteY274" fmla="*/ 5348886 h 5641173"/>
              <a:gd name="connsiteX275" fmla="*/ 49794 w 11243827"/>
              <a:gd name="connsiteY275" fmla="*/ 5329950 h 5641173"/>
              <a:gd name="connsiteX276" fmla="*/ 19924 w 11243827"/>
              <a:gd name="connsiteY276" fmla="*/ 5334282 h 5641173"/>
              <a:gd name="connsiteX277" fmla="*/ 13819 w 11243827"/>
              <a:gd name="connsiteY277" fmla="*/ 5334653 h 5641173"/>
              <a:gd name="connsiteX278" fmla="*/ 13657 w 11243827"/>
              <a:gd name="connsiteY278" fmla="*/ 5334455 h 5641173"/>
              <a:gd name="connsiteX279" fmla="*/ 7139 w 11243827"/>
              <a:gd name="connsiteY279" fmla="*/ 5334438 h 5641173"/>
              <a:gd name="connsiteX280" fmla="*/ 2684 w 11243827"/>
              <a:gd name="connsiteY280" fmla="*/ 5335333 h 5641173"/>
              <a:gd name="connsiteX281" fmla="*/ 0 w 11243827"/>
              <a:gd name="connsiteY281" fmla="*/ 5335496 h 5641173"/>
              <a:gd name="connsiteX282" fmla="*/ 0 w 11243827"/>
              <a:gd name="connsiteY282" fmla="*/ 10592 h 5641173"/>
              <a:gd name="connsiteX283" fmla="*/ 11243827 w 11243827"/>
              <a:gd name="connsiteY283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12024 w 11243827"/>
              <a:gd name="connsiteY238" fmla="*/ 5345786 h 5641173"/>
              <a:gd name="connsiteX239" fmla="*/ 1100870 w 11243827"/>
              <a:gd name="connsiteY239" fmla="*/ 5343651 h 5641173"/>
              <a:gd name="connsiteX240" fmla="*/ 1096383 w 11243827"/>
              <a:gd name="connsiteY240" fmla="*/ 5343015 h 5641173"/>
              <a:gd name="connsiteX241" fmla="*/ 1085571 w 11243827"/>
              <a:gd name="connsiteY241" fmla="*/ 5345836 h 5641173"/>
              <a:gd name="connsiteX242" fmla="*/ 1073168 w 11243827"/>
              <a:gd name="connsiteY242" fmla="*/ 5341521 h 5641173"/>
              <a:gd name="connsiteX243" fmla="*/ 1058039 w 11243827"/>
              <a:gd name="connsiteY243" fmla="*/ 5343504 h 5641173"/>
              <a:gd name="connsiteX244" fmla="*/ 1055426 w 11243827"/>
              <a:gd name="connsiteY244" fmla="*/ 5339088 h 5641173"/>
              <a:gd name="connsiteX245" fmla="*/ 1044738 w 11243827"/>
              <a:gd name="connsiteY245" fmla="*/ 5333063 h 5641173"/>
              <a:gd name="connsiteX246" fmla="*/ 1033909 w 11243827"/>
              <a:gd name="connsiteY246" fmla="*/ 5335680 h 5641173"/>
              <a:gd name="connsiteX247" fmla="*/ 1012649 w 11243827"/>
              <a:gd name="connsiteY247" fmla="*/ 5334541 h 5641173"/>
              <a:gd name="connsiteX248" fmla="*/ 1007115 w 11243827"/>
              <a:gd name="connsiteY248" fmla="*/ 5332775 h 5641173"/>
              <a:gd name="connsiteX249" fmla="*/ 986002 w 11243827"/>
              <a:gd name="connsiteY249" fmla="*/ 5334906 h 5641173"/>
              <a:gd name="connsiteX250" fmla="*/ 953418 w 11243827"/>
              <a:gd name="connsiteY250" fmla="*/ 5333901 h 5641173"/>
              <a:gd name="connsiteX251" fmla="*/ 916854 w 11243827"/>
              <a:gd name="connsiteY251" fmla="*/ 5329435 h 5641173"/>
              <a:gd name="connsiteX252" fmla="*/ 905651 w 11243827"/>
              <a:gd name="connsiteY252" fmla="*/ 5332114 h 5641173"/>
              <a:gd name="connsiteX253" fmla="*/ 836961 w 11243827"/>
              <a:gd name="connsiteY253" fmla="*/ 5330803 h 5641173"/>
              <a:gd name="connsiteX254" fmla="*/ 817627 w 11243827"/>
              <a:gd name="connsiteY254" fmla="*/ 5330580 h 5641173"/>
              <a:gd name="connsiteX255" fmla="*/ 801817 w 11243827"/>
              <a:gd name="connsiteY255" fmla="*/ 5325937 h 5641173"/>
              <a:gd name="connsiteX256" fmla="*/ 798857 w 11243827"/>
              <a:gd name="connsiteY256" fmla="*/ 5320979 h 5641173"/>
              <a:gd name="connsiteX257" fmla="*/ 788354 w 11243827"/>
              <a:gd name="connsiteY257" fmla="*/ 5320143 h 5641173"/>
              <a:gd name="connsiteX258" fmla="*/ 785726 w 11243827"/>
              <a:gd name="connsiteY258" fmla="*/ 5318989 h 5641173"/>
              <a:gd name="connsiteX259" fmla="*/ 770507 w 11243827"/>
              <a:gd name="connsiteY259" fmla="*/ 5313309 h 5641173"/>
              <a:gd name="connsiteX260" fmla="*/ 733810 w 11243827"/>
              <a:gd name="connsiteY260" fmla="*/ 5324286 h 5641173"/>
              <a:gd name="connsiteX261" fmla="*/ 692117 w 11243827"/>
              <a:gd name="connsiteY261" fmla="*/ 5318786 h 5641173"/>
              <a:gd name="connsiteX262" fmla="*/ 574943 w 11243827"/>
              <a:gd name="connsiteY262" fmla="*/ 5327578 h 5641173"/>
              <a:gd name="connsiteX263" fmla="*/ 441302 w 11243827"/>
              <a:gd name="connsiteY263" fmla="*/ 5307062 h 5641173"/>
              <a:gd name="connsiteX264" fmla="*/ 336819 w 11243827"/>
              <a:gd name="connsiteY264" fmla="*/ 5336690 h 5641173"/>
              <a:gd name="connsiteX265" fmla="*/ 270932 w 11243827"/>
              <a:gd name="connsiteY265" fmla="*/ 5345451 h 5641173"/>
              <a:gd name="connsiteX266" fmla="*/ 194189 w 11243827"/>
              <a:gd name="connsiteY266" fmla="*/ 5343588 h 5641173"/>
              <a:gd name="connsiteX267" fmla="*/ 192552 w 11243827"/>
              <a:gd name="connsiteY267" fmla="*/ 5342845 h 5641173"/>
              <a:gd name="connsiteX268" fmla="*/ 178320 w 11243827"/>
              <a:gd name="connsiteY268" fmla="*/ 5343766 h 5641173"/>
              <a:gd name="connsiteX269" fmla="*/ 175596 w 11243827"/>
              <a:gd name="connsiteY269" fmla="*/ 5346411 h 5641173"/>
              <a:gd name="connsiteX270" fmla="*/ 147287 w 11243827"/>
              <a:gd name="connsiteY270" fmla="*/ 5352625 h 5641173"/>
              <a:gd name="connsiteX271" fmla="*/ 114847 w 11243827"/>
              <a:gd name="connsiteY271" fmla="*/ 5355844 h 5641173"/>
              <a:gd name="connsiteX272" fmla="*/ 114306 w 11243827"/>
              <a:gd name="connsiteY272" fmla="*/ 5354983 h 5641173"/>
              <a:gd name="connsiteX273" fmla="*/ 89264 w 11243827"/>
              <a:gd name="connsiteY273" fmla="*/ 5348886 h 5641173"/>
              <a:gd name="connsiteX274" fmla="*/ 49794 w 11243827"/>
              <a:gd name="connsiteY274" fmla="*/ 5329950 h 5641173"/>
              <a:gd name="connsiteX275" fmla="*/ 19924 w 11243827"/>
              <a:gd name="connsiteY275" fmla="*/ 5334282 h 5641173"/>
              <a:gd name="connsiteX276" fmla="*/ 13819 w 11243827"/>
              <a:gd name="connsiteY276" fmla="*/ 5334653 h 5641173"/>
              <a:gd name="connsiteX277" fmla="*/ 13657 w 11243827"/>
              <a:gd name="connsiteY277" fmla="*/ 5334455 h 5641173"/>
              <a:gd name="connsiteX278" fmla="*/ 7139 w 11243827"/>
              <a:gd name="connsiteY278" fmla="*/ 5334438 h 5641173"/>
              <a:gd name="connsiteX279" fmla="*/ 2684 w 11243827"/>
              <a:gd name="connsiteY279" fmla="*/ 5335333 h 5641173"/>
              <a:gd name="connsiteX280" fmla="*/ 0 w 11243827"/>
              <a:gd name="connsiteY280" fmla="*/ 5335496 h 5641173"/>
              <a:gd name="connsiteX281" fmla="*/ 0 w 11243827"/>
              <a:gd name="connsiteY281" fmla="*/ 10592 h 5641173"/>
              <a:gd name="connsiteX282" fmla="*/ 11243827 w 11243827"/>
              <a:gd name="connsiteY282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73168 w 11243827"/>
              <a:gd name="connsiteY241" fmla="*/ 5341521 h 5641173"/>
              <a:gd name="connsiteX242" fmla="*/ 1058039 w 11243827"/>
              <a:gd name="connsiteY242" fmla="*/ 5343504 h 5641173"/>
              <a:gd name="connsiteX243" fmla="*/ 1055426 w 11243827"/>
              <a:gd name="connsiteY243" fmla="*/ 5339088 h 5641173"/>
              <a:gd name="connsiteX244" fmla="*/ 1044738 w 11243827"/>
              <a:gd name="connsiteY244" fmla="*/ 5333063 h 5641173"/>
              <a:gd name="connsiteX245" fmla="*/ 1033909 w 11243827"/>
              <a:gd name="connsiteY245" fmla="*/ 5335680 h 5641173"/>
              <a:gd name="connsiteX246" fmla="*/ 1012649 w 11243827"/>
              <a:gd name="connsiteY246" fmla="*/ 5334541 h 5641173"/>
              <a:gd name="connsiteX247" fmla="*/ 1007115 w 11243827"/>
              <a:gd name="connsiteY247" fmla="*/ 5332775 h 5641173"/>
              <a:gd name="connsiteX248" fmla="*/ 986002 w 11243827"/>
              <a:gd name="connsiteY248" fmla="*/ 5334906 h 5641173"/>
              <a:gd name="connsiteX249" fmla="*/ 953418 w 11243827"/>
              <a:gd name="connsiteY249" fmla="*/ 5333901 h 5641173"/>
              <a:gd name="connsiteX250" fmla="*/ 916854 w 11243827"/>
              <a:gd name="connsiteY250" fmla="*/ 5329435 h 5641173"/>
              <a:gd name="connsiteX251" fmla="*/ 905651 w 11243827"/>
              <a:gd name="connsiteY251" fmla="*/ 5332114 h 5641173"/>
              <a:gd name="connsiteX252" fmla="*/ 836961 w 11243827"/>
              <a:gd name="connsiteY252" fmla="*/ 5330803 h 5641173"/>
              <a:gd name="connsiteX253" fmla="*/ 817627 w 11243827"/>
              <a:gd name="connsiteY253" fmla="*/ 5330580 h 5641173"/>
              <a:gd name="connsiteX254" fmla="*/ 801817 w 11243827"/>
              <a:gd name="connsiteY254" fmla="*/ 5325937 h 5641173"/>
              <a:gd name="connsiteX255" fmla="*/ 798857 w 11243827"/>
              <a:gd name="connsiteY255" fmla="*/ 5320979 h 5641173"/>
              <a:gd name="connsiteX256" fmla="*/ 788354 w 11243827"/>
              <a:gd name="connsiteY256" fmla="*/ 5320143 h 5641173"/>
              <a:gd name="connsiteX257" fmla="*/ 785726 w 11243827"/>
              <a:gd name="connsiteY257" fmla="*/ 5318989 h 5641173"/>
              <a:gd name="connsiteX258" fmla="*/ 770507 w 11243827"/>
              <a:gd name="connsiteY258" fmla="*/ 5313309 h 5641173"/>
              <a:gd name="connsiteX259" fmla="*/ 733810 w 11243827"/>
              <a:gd name="connsiteY259" fmla="*/ 5324286 h 5641173"/>
              <a:gd name="connsiteX260" fmla="*/ 692117 w 11243827"/>
              <a:gd name="connsiteY260" fmla="*/ 5318786 h 5641173"/>
              <a:gd name="connsiteX261" fmla="*/ 574943 w 11243827"/>
              <a:gd name="connsiteY261" fmla="*/ 5327578 h 5641173"/>
              <a:gd name="connsiteX262" fmla="*/ 441302 w 11243827"/>
              <a:gd name="connsiteY262" fmla="*/ 5307062 h 5641173"/>
              <a:gd name="connsiteX263" fmla="*/ 336819 w 11243827"/>
              <a:gd name="connsiteY263" fmla="*/ 5336690 h 5641173"/>
              <a:gd name="connsiteX264" fmla="*/ 270932 w 11243827"/>
              <a:gd name="connsiteY264" fmla="*/ 5345451 h 5641173"/>
              <a:gd name="connsiteX265" fmla="*/ 194189 w 11243827"/>
              <a:gd name="connsiteY265" fmla="*/ 5343588 h 5641173"/>
              <a:gd name="connsiteX266" fmla="*/ 192552 w 11243827"/>
              <a:gd name="connsiteY266" fmla="*/ 5342845 h 5641173"/>
              <a:gd name="connsiteX267" fmla="*/ 178320 w 11243827"/>
              <a:gd name="connsiteY267" fmla="*/ 5343766 h 5641173"/>
              <a:gd name="connsiteX268" fmla="*/ 175596 w 11243827"/>
              <a:gd name="connsiteY268" fmla="*/ 5346411 h 5641173"/>
              <a:gd name="connsiteX269" fmla="*/ 147287 w 11243827"/>
              <a:gd name="connsiteY269" fmla="*/ 5352625 h 5641173"/>
              <a:gd name="connsiteX270" fmla="*/ 114847 w 11243827"/>
              <a:gd name="connsiteY270" fmla="*/ 5355844 h 5641173"/>
              <a:gd name="connsiteX271" fmla="*/ 114306 w 11243827"/>
              <a:gd name="connsiteY271" fmla="*/ 5354983 h 5641173"/>
              <a:gd name="connsiteX272" fmla="*/ 89264 w 11243827"/>
              <a:gd name="connsiteY272" fmla="*/ 5348886 h 5641173"/>
              <a:gd name="connsiteX273" fmla="*/ 49794 w 11243827"/>
              <a:gd name="connsiteY273" fmla="*/ 5329950 h 5641173"/>
              <a:gd name="connsiteX274" fmla="*/ 19924 w 11243827"/>
              <a:gd name="connsiteY274" fmla="*/ 5334282 h 5641173"/>
              <a:gd name="connsiteX275" fmla="*/ 13819 w 11243827"/>
              <a:gd name="connsiteY275" fmla="*/ 5334653 h 5641173"/>
              <a:gd name="connsiteX276" fmla="*/ 13657 w 11243827"/>
              <a:gd name="connsiteY276" fmla="*/ 5334455 h 5641173"/>
              <a:gd name="connsiteX277" fmla="*/ 7139 w 11243827"/>
              <a:gd name="connsiteY277" fmla="*/ 5334438 h 5641173"/>
              <a:gd name="connsiteX278" fmla="*/ 2684 w 11243827"/>
              <a:gd name="connsiteY278" fmla="*/ 5335333 h 5641173"/>
              <a:gd name="connsiteX279" fmla="*/ 0 w 11243827"/>
              <a:gd name="connsiteY279" fmla="*/ 5335496 h 5641173"/>
              <a:gd name="connsiteX280" fmla="*/ 0 w 11243827"/>
              <a:gd name="connsiteY280" fmla="*/ 10592 h 5641173"/>
              <a:gd name="connsiteX281" fmla="*/ 11243827 w 11243827"/>
              <a:gd name="connsiteY281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8405 w 11243827"/>
              <a:gd name="connsiteY251" fmla="*/ 5339470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209610 h 5641173"/>
              <a:gd name="connsiteX3" fmla="*/ 11240675 w 11243827"/>
              <a:gd name="connsiteY3" fmla="*/ 5210442 h 5641173"/>
              <a:gd name="connsiteX4" fmla="*/ 11179959 w 11243827"/>
              <a:gd name="connsiteY4" fmla="*/ 5221199 h 5641173"/>
              <a:gd name="connsiteX5" fmla="*/ 11105493 w 11243827"/>
              <a:gd name="connsiteY5" fmla="*/ 5259905 h 5641173"/>
              <a:gd name="connsiteX6" fmla="*/ 11078640 w 11243827"/>
              <a:gd name="connsiteY6" fmla="*/ 5263531 h 5641173"/>
              <a:gd name="connsiteX7" fmla="*/ 11079616 w 11243827"/>
              <a:gd name="connsiteY7" fmla="*/ 5270380 h 5641173"/>
              <a:gd name="connsiteX8" fmla="*/ 11069641 w 11243827"/>
              <a:gd name="connsiteY8" fmla="*/ 5270884 h 5641173"/>
              <a:gd name="connsiteX9" fmla="*/ 11047377 w 11243827"/>
              <a:gd name="connsiteY9" fmla="*/ 5271051 h 5641173"/>
              <a:gd name="connsiteX10" fmla="*/ 10980705 w 11243827"/>
              <a:gd name="connsiteY10" fmla="*/ 5272951 h 5641173"/>
              <a:gd name="connsiteX11" fmla="*/ 10962514 w 11243827"/>
              <a:gd name="connsiteY11" fmla="*/ 5286084 h 5641173"/>
              <a:gd name="connsiteX12" fmla="*/ 10945307 w 11243827"/>
              <a:gd name="connsiteY12" fmla="*/ 5286290 h 5641173"/>
              <a:gd name="connsiteX13" fmla="*/ 10845516 w 11243827"/>
              <a:gd name="connsiteY13" fmla="*/ 5303894 h 5641173"/>
              <a:gd name="connsiteX14" fmla="*/ 10831795 w 11243827"/>
              <a:gd name="connsiteY14" fmla="*/ 5305210 h 5641173"/>
              <a:gd name="connsiteX15" fmla="*/ 10824365 w 11243827"/>
              <a:gd name="connsiteY15" fmla="*/ 5311111 h 5641173"/>
              <a:gd name="connsiteX16" fmla="*/ 10797756 w 11243827"/>
              <a:gd name="connsiteY16" fmla="*/ 5312285 h 5641173"/>
              <a:gd name="connsiteX17" fmla="*/ 10796525 w 11243827"/>
              <a:gd name="connsiteY17" fmla="*/ 5315645 h 5641173"/>
              <a:gd name="connsiteX18" fmla="*/ 10709063 w 11243827"/>
              <a:gd name="connsiteY18" fmla="*/ 5344492 h 5641173"/>
              <a:gd name="connsiteX19" fmla="*/ 10694078 w 11243827"/>
              <a:gd name="connsiteY19" fmla="*/ 5349258 h 5641173"/>
              <a:gd name="connsiteX20" fmla="*/ 10681131 w 11243827"/>
              <a:gd name="connsiteY20" fmla="*/ 5347812 h 5641173"/>
              <a:gd name="connsiteX21" fmla="*/ 10609448 w 11243827"/>
              <a:gd name="connsiteY21" fmla="*/ 5351931 h 5641173"/>
              <a:gd name="connsiteX22" fmla="*/ 10592397 w 11243827"/>
              <a:gd name="connsiteY22" fmla="*/ 5349402 h 5641173"/>
              <a:gd name="connsiteX23" fmla="*/ 10585227 w 11243827"/>
              <a:gd name="connsiteY23" fmla="*/ 5344063 h 5641173"/>
              <a:gd name="connsiteX24" fmla="*/ 10557472 w 11243827"/>
              <a:gd name="connsiteY24" fmla="*/ 5354151 h 5641173"/>
              <a:gd name="connsiteX25" fmla="*/ 10514646 w 11243827"/>
              <a:gd name="connsiteY25" fmla="*/ 5361064 h 5641173"/>
              <a:gd name="connsiteX26" fmla="*/ 10494292 w 11243827"/>
              <a:gd name="connsiteY26" fmla="*/ 5366054 h 5641173"/>
              <a:gd name="connsiteX27" fmla="*/ 10477869 w 11243827"/>
              <a:gd name="connsiteY27" fmla="*/ 5363025 h 5641173"/>
              <a:gd name="connsiteX28" fmla="*/ 10384411 w 11243827"/>
              <a:gd name="connsiteY28" fmla="*/ 5362257 h 5641173"/>
              <a:gd name="connsiteX29" fmla="*/ 10362921 w 11243827"/>
              <a:gd name="connsiteY29" fmla="*/ 5357444 h 5641173"/>
              <a:gd name="connsiteX30" fmla="*/ 10352736 w 11243827"/>
              <a:gd name="connsiteY30" fmla="*/ 5347851 h 5641173"/>
              <a:gd name="connsiteX31" fmla="*/ 10344754 w 11243827"/>
              <a:gd name="connsiteY31" fmla="*/ 5351272 h 5641173"/>
              <a:gd name="connsiteX32" fmla="*/ 10288226 w 11243827"/>
              <a:gd name="connsiteY32" fmla="*/ 5351613 h 5641173"/>
              <a:gd name="connsiteX33" fmla="*/ 10251350 w 11243827"/>
              <a:gd name="connsiteY33" fmla="*/ 5352711 h 5641173"/>
              <a:gd name="connsiteX34" fmla="*/ 10249108 w 11243827"/>
              <a:gd name="connsiteY34" fmla="*/ 5365881 h 5641173"/>
              <a:gd name="connsiteX35" fmla="*/ 10216272 w 11243827"/>
              <a:gd name="connsiteY35" fmla="*/ 5370573 h 5641173"/>
              <a:gd name="connsiteX36" fmla="*/ 10181278 w 11243827"/>
              <a:gd name="connsiteY36" fmla="*/ 5362119 h 5641173"/>
              <a:gd name="connsiteX37" fmla="*/ 10140033 w 11243827"/>
              <a:gd name="connsiteY37" fmla="*/ 5363304 h 5641173"/>
              <a:gd name="connsiteX38" fmla="*/ 10115353 w 11243827"/>
              <a:gd name="connsiteY38" fmla="*/ 5363869 h 5641173"/>
              <a:gd name="connsiteX39" fmla="*/ 10050578 w 11243827"/>
              <a:gd name="connsiteY39" fmla="*/ 5376153 h 5641173"/>
              <a:gd name="connsiteX40" fmla="*/ 9945478 w 11243827"/>
              <a:gd name="connsiteY40" fmla="*/ 5422859 h 5641173"/>
              <a:gd name="connsiteX41" fmla="*/ 9912481 w 11243827"/>
              <a:gd name="connsiteY41" fmla="*/ 5429477 h 5641173"/>
              <a:gd name="connsiteX42" fmla="*/ 9906713 w 11243827"/>
              <a:gd name="connsiteY42" fmla="*/ 5426784 h 5641173"/>
              <a:gd name="connsiteX43" fmla="*/ 9742436 w 11243827"/>
              <a:gd name="connsiteY43" fmla="*/ 5454834 h 5641173"/>
              <a:gd name="connsiteX44" fmla="*/ 9713044 w 11243827"/>
              <a:gd name="connsiteY44" fmla="*/ 5456476 h 5641173"/>
              <a:gd name="connsiteX45" fmla="*/ 9691033 w 11243827"/>
              <a:gd name="connsiteY45" fmla="*/ 5455451 h 5641173"/>
              <a:gd name="connsiteX46" fmla="*/ 9638355 w 11243827"/>
              <a:gd name="connsiteY46" fmla="*/ 5464794 h 5641173"/>
              <a:gd name="connsiteX47" fmla="*/ 9552434 w 11243827"/>
              <a:gd name="connsiteY47" fmla="*/ 5485280 h 5641173"/>
              <a:gd name="connsiteX48" fmla="*/ 9533883 w 11243827"/>
              <a:gd name="connsiteY48" fmla="*/ 5488516 h 5641173"/>
              <a:gd name="connsiteX49" fmla="*/ 9516916 w 11243827"/>
              <a:gd name="connsiteY49" fmla="*/ 5486828 h 5641173"/>
              <a:gd name="connsiteX50" fmla="*/ 9512093 w 11243827"/>
              <a:gd name="connsiteY50" fmla="*/ 5482541 h 5641173"/>
              <a:gd name="connsiteX51" fmla="*/ 9501725 w 11243827"/>
              <a:gd name="connsiteY51" fmla="*/ 5483603 h 5641173"/>
              <a:gd name="connsiteX52" fmla="*/ 9498754 w 11243827"/>
              <a:gd name="connsiteY52" fmla="*/ 5482951 h 5641173"/>
              <a:gd name="connsiteX53" fmla="*/ 9481932 w 11243827"/>
              <a:gd name="connsiteY53" fmla="*/ 5480151 h 5641173"/>
              <a:gd name="connsiteX54" fmla="*/ 9451321 w 11243827"/>
              <a:gd name="connsiteY54" fmla="*/ 5497375 h 5641173"/>
              <a:gd name="connsiteX55" fmla="*/ 9409298 w 11243827"/>
              <a:gd name="connsiteY55" fmla="*/ 5499478 h 5641173"/>
              <a:gd name="connsiteX56" fmla="*/ 9303056 w 11243827"/>
              <a:gd name="connsiteY56" fmla="*/ 5519093 h 5641173"/>
              <a:gd name="connsiteX57" fmla="*/ 9229078 w 11243827"/>
              <a:gd name="connsiteY57" fmla="*/ 5524154 h 5641173"/>
              <a:gd name="connsiteX58" fmla="*/ 9165105 w 11243827"/>
              <a:gd name="connsiteY58" fmla="*/ 5532892 h 5641173"/>
              <a:gd name="connsiteX59" fmla="*/ 9077301 w 11243827"/>
              <a:gd name="connsiteY59" fmla="*/ 5580356 h 5641173"/>
              <a:gd name="connsiteX60" fmla="*/ 8960065 w 11243827"/>
              <a:gd name="connsiteY60" fmla="*/ 5597982 h 5641173"/>
              <a:gd name="connsiteX61" fmla="*/ 8953536 w 11243827"/>
              <a:gd name="connsiteY61" fmla="*/ 5606638 h 5641173"/>
              <a:gd name="connsiteX62" fmla="*/ 8943907 w 11243827"/>
              <a:gd name="connsiteY62" fmla="*/ 5612541 h 5641173"/>
              <a:gd name="connsiteX63" fmla="*/ 8942046 w 11243827"/>
              <a:gd name="connsiteY63" fmla="*/ 5612112 h 5641173"/>
              <a:gd name="connsiteX64" fmla="*/ 8928824 w 11243827"/>
              <a:gd name="connsiteY64" fmla="*/ 5615549 h 5641173"/>
              <a:gd name="connsiteX65" fmla="*/ 8927294 w 11243827"/>
              <a:gd name="connsiteY65" fmla="*/ 5618607 h 5641173"/>
              <a:gd name="connsiteX66" fmla="*/ 8918651 w 11243827"/>
              <a:gd name="connsiteY66" fmla="*/ 5621688 h 5641173"/>
              <a:gd name="connsiteX67" fmla="*/ 8902772 w 11243827"/>
              <a:gd name="connsiteY67" fmla="*/ 5629703 h 5641173"/>
              <a:gd name="connsiteX68" fmla="*/ 8898724 w 11243827"/>
              <a:gd name="connsiteY68" fmla="*/ 5629379 h 5641173"/>
              <a:gd name="connsiteX69" fmla="*/ 8873099 w 11243827"/>
              <a:gd name="connsiteY69" fmla="*/ 5638628 h 5641173"/>
              <a:gd name="connsiteX70" fmla="*/ 8872234 w 11243827"/>
              <a:gd name="connsiteY70" fmla="*/ 5637889 h 5641173"/>
              <a:gd name="connsiteX71" fmla="*/ 8862777 w 11243827"/>
              <a:gd name="connsiteY71" fmla="*/ 5636711 h 5641173"/>
              <a:gd name="connsiteX72" fmla="*/ 8845869 w 11243827"/>
              <a:gd name="connsiteY72" fmla="*/ 5636436 h 5641173"/>
              <a:gd name="connsiteX73" fmla="*/ 8800548 w 11243827"/>
              <a:gd name="connsiteY73" fmla="*/ 5625084 h 5641173"/>
              <a:gd name="connsiteX74" fmla="*/ 8773774 w 11243827"/>
              <a:gd name="connsiteY74" fmla="*/ 5634630 h 5641173"/>
              <a:gd name="connsiteX75" fmla="*/ 8698255 w 11243827"/>
              <a:gd name="connsiteY75" fmla="*/ 5636083 h 5641173"/>
              <a:gd name="connsiteX76" fmla="*/ 8619167 w 11243827"/>
              <a:gd name="connsiteY76" fmla="*/ 5619130 h 5641173"/>
              <a:gd name="connsiteX77" fmla="*/ 8539822 w 11243827"/>
              <a:gd name="connsiteY77" fmla="*/ 5616905 h 5641173"/>
              <a:gd name="connsiteX78" fmla="*/ 8511094 w 11243827"/>
              <a:gd name="connsiteY78" fmla="*/ 5617360 h 5641173"/>
              <a:gd name="connsiteX79" fmla="*/ 8459886 w 11243827"/>
              <a:gd name="connsiteY79" fmla="*/ 5612612 h 5641173"/>
              <a:gd name="connsiteX80" fmla="*/ 8436432 w 11243827"/>
              <a:gd name="connsiteY80" fmla="*/ 5606990 h 5641173"/>
              <a:gd name="connsiteX81" fmla="*/ 8435403 w 11243827"/>
              <a:gd name="connsiteY81" fmla="*/ 5607336 h 5641173"/>
              <a:gd name="connsiteX82" fmla="*/ 8433307 w 11243827"/>
              <a:gd name="connsiteY82" fmla="*/ 5604917 h 5641173"/>
              <a:gd name="connsiteX83" fmla="*/ 8428968 w 11243827"/>
              <a:gd name="connsiteY83" fmla="*/ 5603796 h 5641173"/>
              <a:gd name="connsiteX84" fmla="*/ 8417124 w 11243827"/>
              <a:gd name="connsiteY84" fmla="*/ 5604518 h 5641173"/>
              <a:gd name="connsiteX85" fmla="*/ 8412669 w 11243827"/>
              <a:gd name="connsiteY85" fmla="*/ 5605413 h 5641173"/>
              <a:gd name="connsiteX86" fmla="*/ 8406152 w 11243827"/>
              <a:gd name="connsiteY86" fmla="*/ 5605396 h 5641173"/>
              <a:gd name="connsiteX87" fmla="*/ 8405989 w 11243827"/>
              <a:gd name="connsiteY87" fmla="*/ 5605197 h 5641173"/>
              <a:gd name="connsiteX88" fmla="*/ 8399884 w 11243827"/>
              <a:gd name="connsiteY88" fmla="*/ 5605568 h 5641173"/>
              <a:gd name="connsiteX89" fmla="*/ 8370014 w 11243827"/>
              <a:gd name="connsiteY89" fmla="*/ 5609900 h 5641173"/>
              <a:gd name="connsiteX90" fmla="*/ 8330544 w 11243827"/>
              <a:gd name="connsiteY90" fmla="*/ 5590964 h 5641173"/>
              <a:gd name="connsiteX91" fmla="*/ 8314221 w 11243827"/>
              <a:gd name="connsiteY91" fmla="*/ 5587682 h 5641173"/>
              <a:gd name="connsiteX92" fmla="*/ 8305502 w 11243827"/>
              <a:gd name="connsiteY92" fmla="*/ 5584868 h 5641173"/>
              <a:gd name="connsiteX93" fmla="*/ 8304962 w 11243827"/>
              <a:gd name="connsiteY93" fmla="*/ 5584007 h 5641173"/>
              <a:gd name="connsiteX94" fmla="*/ 8276324 w 11243827"/>
              <a:gd name="connsiteY94" fmla="*/ 5588260 h 5641173"/>
              <a:gd name="connsiteX95" fmla="*/ 8272522 w 11243827"/>
              <a:gd name="connsiteY95" fmla="*/ 5587226 h 5641173"/>
              <a:gd name="connsiteX96" fmla="*/ 8253857 w 11243827"/>
              <a:gd name="connsiteY96" fmla="*/ 5592043 h 5641173"/>
              <a:gd name="connsiteX97" fmla="*/ 8244212 w 11243827"/>
              <a:gd name="connsiteY97" fmla="*/ 5593439 h 5641173"/>
              <a:gd name="connsiteX98" fmla="*/ 8241488 w 11243827"/>
              <a:gd name="connsiteY98" fmla="*/ 5596085 h 5641173"/>
              <a:gd name="connsiteX99" fmla="*/ 8227256 w 11243827"/>
              <a:gd name="connsiteY99" fmla="*/ 5597005 h 5641173"/>
              <a:gd name="connsiteX100" fmla="*/ 8225619 w 11243827"/>
              <a:gd name="connsiteY100" fmla="*/ 5596262 h 5641173"/>
              <a:gd name="connsiteX101" fmla="*/ 8213882 w 11243827"/>
              <a:gd name="connsiteY101" fmla="*/ 5600179 h 5641173"/>
              <a:gd name="connsiteX102" fmla="*/ 8204045 w 11243827"/>
              <a:gd name="connsiteY102" fmla="*/ 5607275 h 5641173"/>
              <a:gd name="connsiteX103" fmla="*/ 8082989 w 11243827"/>
              <a:gd name="connsiteY103" fmla="*/ 5603160 h 5641173"/>
              <a:gd name="connsiteX104" fmla="*/ 7976942 w 11243827"/>
              <a:gd name="connsiteY104" fmla="*/ 5598455 h 5641173"/>
              <a:gd name="connsiteX105" fmla="*/ 7950121 w 11243827"/>
              <a:gd name="connsiteY105" fmla="*/ 5590893 h 5641173"/>
              <a:gd name="connsiteX106" fmla="*/ 7727691 w 11243827"/>
              <a:gd name="connsiteY106" fmla="*/ 5621064 h 5641173"/>
              <a:gd name="connsiteX107" fmla="*/ 7685998 w 11243827"/>
              <a:gd name="connsiteY107" fmla="*/ 5615564 h 5641173"/>
              <a:gd name="connsiteX108" fmla="*/ 7649302 w 11243827"/>
              <a:gd name="connsiteY108" fmla="*/ 5626541 h 5641173"/>
              <a:gd name="connsiteX109" fmla="*/ 7634083 w 11243827"/>
              <a:gd name="connsiteY109" fmla="*/ 5620862 h 5641173"/>
              <a:gd name="connsiteX110" fmla="*/ 7631455 w 11243827"/>
              <a:gd name="connsiteY110" fmla="*/ 5619708 h 5641173"/>
              <a:gd name="connsiteX111" fmla="*/ 7620952 w 11243827"/>
              <a:gd name="connsiteY111" fmla="*/ 5618872 h 5641173"/>
              <a:gd name="connsiteX112" fmla="*/ 7617992 w 11243827"/>
              <a:gd name="connsiteY112" fmla="*/ 5613914 h 5641173"/>
              <a:gd name="connsiteX113" fmla="*/ 7602182 w 11243827"/>
              <a:gd name="connsiteY113" fmla="*/ 5609271 h 5641173"/>
              <a:gd name="connsiteX114" fmla="*/ 7582847 w 11243827"/>
              <a:gd name="connsiteY114" fmla="*/ 5609047 h 5641173"/>
              <a:gd name="connsiteX115" fmla="*/ 7514158 w 11243827"/>
              <a:gd name="connsiteY115" fmla="*/ 5607737 h 5641173"/>
              <a:gd name="connsiteX116" fmla="*/ 7502955 w 11243827"/>
              <a:gd name="connsiteY116" fmla="*/ 5610415 h 5641173"/>
              <a:gd name="connsiteX117" fmla="*/ 7466391 w 11243827"/>
              <a:gd name="connsiteY117" fmla="*/ 5605949 h 5641173"/>
              <a:gd name="connsiteX118" fmla="*/ 7433806 w 11243827"/>
              <a:gd name="connsiteY118" fmla="*/ 5604945 h 5641173"/>
              <a:gd name="connsiteX119" fmla="*/ 7412693 w 11243827"/>
              <a:gd name="connsiteY119" fmla="*/ 5607075 h 5641173"/>
              <a:gd name="connsiteX120" fmla="*/ 7407159 w 11243827"/>
              <a:gd name="connsiteY120" fmla="*/ 5605310 h 5641173"/>
              <a:gd name="connsiteX121" fmla="*/ 7385900 w 11243827"/>
              <a:gd name="connsiteY121" fmla="*/ 5604171 h 5641173"/>
              <a:gd name="connsiteX122" fmla="*/ 7375071 w 11243827"/>
              <a:gd name="connsiteY122" fmla="*/ 5606788 h 5641173"/>
              <a:gd name="connsiteX123" fmla="*/ 7364382 w 11243827"/>
              <a:gd name="connsiteY123" fmla="*/ 5600762 h 5641173"/>
              <a:gd name="connsiteX124" fmla="*/ 7361770 w 11243827"/>
              <a:gd name="connsiteY124" fmla="*/ 5596347 h 5641173"/>
              <a:gd name="connsiteX125" fmla="*/ 7346641 w 11243827"/>
              <a:gd name="connsiteY125" fmla="*/ 5598329 h 5641173"/>
              <a:gd name="connsiteX126" fmla="*/ 7334238 w 11243827"/>
              <a:gd name="connsiteY126" fmla="*/ 5594014 h 5641173"/>
              <a:gd name="connsiteX127" fmla="*/ 7323426 w 11243827"/>
              <a:gd name="connsiteY127" fmla="*/ 5596835 h 5641173"/>
              <a:gd name="connsiteX128" fmla="*/ 7318938 w 11243827"/>
              <a:gd name="connsiteY128" fmla="*/ 5596200 h 5641173"/>
              <a:gd name="connsiteX129" fmla="*/ 7307784 w 11243827"/>
              <a:gd name="connsiteY129" fmla="*/ 5594065 h 5641173"/>
              <a:gd name="connsiteX130" fmla="*/ 7288540 w 11243827"/>
              <a:gd name="connsiteY130" fmla="*/ 5589320 h 5641173"/>
              <a:gd name="connsiteX131" fmla="*/ 7282537 w 11243827"/>
              <a:gd name="connsiteY131" fmla="*/ 5588660 h 5641173"/>
              <a:gd name="connsiteX132" fmla="*/ 7269466 w 11243827"/>
              <a:gd name="connsiteY132" fmla="*/ 5581404 h 5641173"/>
              <a:gd name="connsiteX133" fmla="*/ 7244165 w 11243827"/>
              <a:gd name="connsiteY133" fmla="*/ 5575200 h 5641173"/>
              <a:gd name="connsiteX134" fmla="*/ 7199619 w 11243827"/>
              <a:gd name="connsiteY134" fmla="*/ 5553550 h 5641173"/>
              <a:gd name="connsiteX135" fmla="*/ 7173434 w 11243827"/>
              <a:gd name="connsiteY135" fmla="*/ 5543219 h 5641173"/>
              <a:gd name="connsiteX136" fmla="*/ 7155718 w 11243827"/>
              <a:gd name="connsiteY136" fmla="*/ 5533697 h 5641173"/>
              <a:gd name="connsiteX137" fmla="*/ 7103430 w 11243827"/>
              <a:gd name="connsiteY137" fmla="*/ 5520249 h 5641173"/>
              <a:gd name="connsiteX138" fmla="*/ 7013746 w 11243827"/>
              <a:gd name="connsiteY138" fmla="*/ 5502470 h 5641173"/>
              <a:gd name="connsiteX139" fmla="*/ 6995379 w 11243827"/>
              <a:gd name="connsiteY139" fmla="*/ 5497693 h 5641173"/>
              <a:gd name="connsiteX140" fmla="*/ 6982475 w 11243827"/>
              <a:gd name="connsiteY140" fmla="*/ 5489641 h 5641173"/>
              <a:gd name="connsiteX141" fmla="*/ 6981994 w 11243827"/>
              <a:gd name="connsiteY141" fmla="*/ 5484335 h 5641173"/>
              <a:gd name="connsiteX142" fmla="*/ 6972355 w 11243827"/>
              <a:gd name="connsiteY142" fmla="*/ 5481074 h 5641173"/>
              <a:gd name="connsiteX143" fmla="*/ 6970394 w 11243827"/>
              <a:gd name="connsiteY143" fmla="*/ 5479383 h 5641173"/>
              <a:gd name="connsiteX144" fmla="*/ 6958543 w 11243827"/>
              <a:gd name="connsiteY144" fmla="*/ 5470507 h 5641173"/>
              <a:gd name="connsiteX145" fmla="*/ 6918276 w 11243827"/>
              <a:gd name="connsiteY145" fmla="*/ 5472034 h 5641173"/>
              <a:gd name="connsiteX146" fmla="*/ 6881046 w 11243827"/>
              <a:gd name="connsiteY146" fmla="*/ 5457070 h 5641173"/>
              <a:gd name="connsiteX147" fmla="*/ 6752164 w 11243827"/>
              <a:gd name="connsiteY147" fmla="*/ 5425021 h 5641173"/>
              <a:gd name="connsiteX148" fmla="*/ 6724964 w 11243827"/>
              <a:gd name="connsiteY148" fmla="*/ 5414071 h 5641173"/>
              <a:gd name="connsiteX149" fmla="*/ 6683286 w 11243827"/>
              <a:gd name="connsiteY149" fmla="*/ 5432830 h 5641173"/>
              <a:gd name="connsiteX150" fmla="*/ 6644277 w 11243827"/>
              <a:gd name="connsiteY150" fmla="*/ 5429684 h 5641173"/>
              <a:gd name="connsiteX151" fmla="*/ 6532914 w 11243827"/>
              <a:gd name="connsiteY151" fmla="*/ 5431205 h 5641173"/>
              <a:gd name="connsiteX152" fmla="*/ 6307459 w 11243827"/>
              <a:gd name="connsiteY152" fmla="*/ 5467087 h 5641173"/>
              <a:gd name="connsiteX153" fmla="*/ 6196243 w 11243827"/>
              <a:gd name="connsiteY153" fmla="*/ 5515042 h 5641173"/>
              <a:gd name="connsiteX154" fmla="*/ 6099124 w 11243827"/>
              <a:gd name="connsiteY154" fmla="*/ 5516848 h 5641173"/>
              <a:gd name="connsiteX155" fmla="*/ 6016077 w 11243827"/>
              <a:gd name="connsiteY155" fmla="*/ 5528642 h 5641173"/>
              <a:gd name="connsiteX156" fmla="*/ 6004389 w 11243827"/>
              <a:gd name="connsiteY156" fmla="*/ 5531206 h 5641173"/>
              <a:gd name="connsiteX157" fmla="*/ 5933945 w 11243827"/>
              <a:gd name="connsiteY157" fmla="*/ 5538840 h 5641173"/>
              <a:gd name="connsiteX158" fmla="*/ 5883936 w 11243827"/>
              <a:gd name="connsiteY158" fmla="*/ 5553807 h 5641173"/>
              <a:gd name="connsiteX159" fmla="*/ 5798331 w 11243827"/>
              <a:gd name="connsiteY159" fmla="*/ 5564248 h 5641173"/>
              <a:gd name="connsiteX160" fmla="*/ 5712738 w 11243827"/>
              <a:gd name="connsiteY160" fmla="*/ 5573120 h 5641173"/>
              <a:gd name="connsiteX161" fmla="*/ 5681342 w 11243827"/>
              <a:gd name="connsiteY161" fmla="*/ 5575621 h 5641173"/>
              <a:gd name="connsiteX162" fmla="*/ 5627167 w 11243827"/>
              <a:gd name="connsiteY162" fmla="*/ 5583215 h 5641173"/>
              <a:gd name="connsiteX163" fmla="*/ 5591414 w 11243827"/>
              <a:gd name="connsiteY163" fmla="*/ 5587695 h 5641173"/>
              <a:gd name="connsiteX164" fmla="*/ 5583028 w 11243827"/>
              <a:gd name="connsiteY164" fmla="*/ 5580877 h 5641173"/>
              <a:gd name="connsiteX165" fmla="*/ 5549426 w 11243827"/>
              <a:gd name="connsiteY165" fmla="*/ 5582858 h 5641173"/>
              <a:gd name="connsiteX166" fmla="*/ 5519999 w 11243827"/>
              <a:gd name="connsiteY166" fmla="*/ 5592246 h 5641173"/>
              <a:gd name="connsiteX167" fmla="*/ 5480028 w 11243827"/>
              <a:gd name="connsiteY167" fmla="*/ 5597282 h 5641173"/>
              <a:gd name="connsiteX168" fmla="*/ 5456175 w 11243827"/>
              <a:gd name="connsiteY168" fmla="*/ 5600371 h 5641173"/>
              <a:gd name="connsiteX169" fmla="*/ 5388463 w 11243827"/>
              <a:gd name="connsiteY169" fmla="*/ 5602638 h 5641173"/>
              <a:gd name="connsiteX170" fmla="*/ 5265898 w 11243827"/>
              <a:gd name="connsiteY170" fmla="*/ 5591830 h 5641173"/>
              <a:gd name="connsiteX171" fmla="*/ 5231231 w 11243827"/>
              <a:gd name="connsiteY171" fmla="*/ 5592790 h 5641173"/>
              <a:gd name="connsiteX172" fmla="*/ 5226996 w 11243827"/>
              <a:gd name="connsiteY172" fmla="*/ 5595040 h 5641173"/>
              <a:gd name="connsiteX173" fmla="*/ 5175988 w 11243827"/>
              <a:gd name="connsiteY173" fmla="*/ 5588131 h 5641173"/>
              <a:gd name="connsiteX174" fmla="*/ 5107470 w 11243827"/>
              <a:gd name="connsiteY174" fmla="*/ 5594771 h 5641173"/>
              <a:gd name="connsiteX175" fmla="*/ 5027868 w 11243827"/>
              <a:gd name="connsiteY175" fmla="*/ 5605624 h 5641173"/>
              <a:gd name="connsiteX176" fmla="*/ 5007324 w 11243827"/>
              <a:gd name="connsiteY176" fmla="*/ 5609209 h 5641173"/>
              <a:gd name="connsiteX177" fmla="*/ 4952559 w 11243827"/>
              <a:gd name="connsiteY177" fmla="*/ 5611402 h 5641173"/>
              <a:gd name="connsiteX178" fmla="*/ 4826081 w 11243827"/>
              <a:gd name="connsiteY178" fmla="*/ 5616191 h 5641173"/>
              <a:gd name="connsiteX179" fmla="*/ 4823501 w 11243827"/>
              <a:gd name="connsiteY179" fmla="*/ 5619174 h 5641173"/>
              <a:gd name="connsiteX180" fmla="*/ 4813093 w 11243827"/>
              <a:gd name="connsiteY180" fmla="*/ 5620026 h 5641173"/>
              <a:gd name="connsiteX181" fmla="*/ 4810563 w 11243827"/>
              <a:gd name="connsiteY181" fmla="*/ 5620787 h 5641173"/>
              <a:gd name="connsiteX182" fmla="*/ 4795818 w 11243827"/>
              <a:gd name="connsiteY182" fmla="*/ 5624618 h 5641173"/>
              <a:gd name="connsiteX183" fmla="*/ 4758404 w 11243827"/>
              <a:gd name="connsiteY183" fmla="*/ 5619510 h 5641173"/>
              <a:gd name="connsiteX184" fmla="*/ 4717254 w 11243827"/>
              <a:gd name="connsiteY184" fmla="*/ 5624155 h 5641173"/>
              <a:gd name="connsiteX185" fmla="*/ 4591958 w 11243827"/>
              <a:gd name="connsiteY185" fmla="*/ 5624710 h 5641173"/>
              <a:gd name="connsiteX186" fmla="*/ 4476215 w 11243827"/>
              <a:gd name="connsiteY186" fmla="*/ 5628210 h 5641173"/>
              <a:gd name="connsiteX187" fmla="*/ 4425193 w 11243827"/>
              <a:gd name="connsiteY187" fmla="*/ 5627414 h 5641173"/>
              <a:gd name="connsiteX188" fmla="*/ 4383866 w 11243827"/>
              <a:gd name="connsiteY188" fmla="*/ 5626546 h 5641173"/>
              <a:gd name="connsiteX189" fmla="*/ 4385596 w 11243827"/>
              <a:gd name="connsiteY189" fmla="*/ 5634646 h 5641173"/>
              <a:gd name="connsiteX190" fmla="*/ 4360864 w 11243827"/>
              <a:gd name="connsiteY190" fmla="*/ 5641173 h 5641173"/>
              <a:gd name="connsiteX191" fmla="*/ 4328321 w 11243827"/>
              <a:gd name="connsiteY191" fmla="*/ 5626332 h 5641173"/>
              <a:gd name="connsiteX192" fmla="*/ 4309842 w 11243827"/>
              <a:gd name="connsiteY192" fmla="*/ 5626471 h 5641173"/>
              <a:gd name="connsiteX193" fmla="*/ 4277424 w 11243827"/>
              <a:gd name="connsiteY193" fmla="*/ 5631598 h 5641173"/>
              <a:gd name="connsiteX194" fmla="*/ 4266627 w 11243827"/>
              <a:gd name="connsiteY194" fmla="*/ 5633969 h 5641173"/>
              <a:gd name="connsiteX195" fmla="*/ 4185525 w 11243827"/>
              <a:gd name="connsiteY195" fmla="*/ 5617508 h 5641173"/>
              <a:gd name="connsiteX196" fmla="*/ 4177617 w 11243827"/>
              <a:gd name="connsiteY196" fmla="*/ 5610903 h 5641173"/>
              <a:gd name="connsiteX197" fmla="*/ 4136948 w 11243827"/>
              <a:gd name="connsiteY197" fmla="*/ 5608031 h 5641173"/>
              <a:gd name="connsiteX198" fmla="*/ 4132323 w 11243827"/>
              <a:gd name="connsiteY198" fmla="*/ 5609784 h 5641173"/>
              <a:gd name="connsiteX199" fmla="*/ 4098620 w 11243827"/>
              <a:gd name="connsiteY199" fmla="*/ 5599672 h 5641173"/>
              <a:gd name="connsiteX200" fmla="*/ 3963475 w 11243827"/>
              <a:gd name="connsiteY200" fmla="*/ 5581841 h 5641173"/>
              <a:gd name="connsiteX201" fmla="*/ 3703613 w 11243827"/>
              <a:gd name="connsiteY201" fmla="*/ 5572482 h 5641173"/>
              <a:gd name="connsiteX202" fmla="*/ 3432987 w 11243827"/>
              <a:gd name="connsiteY202" fmla="*/ 5545768 h 5641173"/>
              <a:gd name="connsiteX203" fmla="*/ 3176381 w 11243827"/>
              <a:gd name="connsiteY203" fmla="*/ 5556110 h 5641173"/>
              <a:gd name="connsiteX204" fmla="*/ 2710156 w 11243827"/>
              <a:gd name="connsiteY204" fmla="*/ 5527517 h 5641173"/>
              <a:gd name="connsiteX205" fmla="*/ 2550206 w 11243827"/>
              <a:gd name="connsiteY205" fmla="*/ 5524958 h 5641173"/>
              <a:gd name="connsiteX206" fmla="*/ 2443041 w 11243827"/>
              <a:gd name="connsiteY206" fmla="*/ 5523990 h 5641173"/>
              <a:gd name="connsiteX207" fmla="*/ 2435613 w 11243827"/>
              <a:gd name="connsiteY207" fmla="*/ 5526704 h 5641173"/>
              <a:gd name="connsiteX208" fmla="*/ 2405682 w 11243827"/>
              <a:gd name="connsiteY208" fmla="*/ 5528307 h 5641173"/>
              <a:gd name="connsiteX209" fmla="*/ 2397487 w 11243827"/>
              <a:gd name="connsiteY209" fmla="*/ 5540337 h 5641173"/>
              <a:gd name="connsiteX210" fmla="*/ 2297454 w 11243827"/>
              <a:gd name="connsiteY210" fmla="*/ 5550765 h 5641173"/>
              <a:gd name="connsiteX211" fmla="*/ 2056700 w 11243827"/>
              <a:gd name="connsiteY211" fmla="*/ 5555489 h 5641173"/>
              <a:gd name="connsiteX212" fmla="*/ 1878530 w 11243827"/>
              <a:gd name="connsiteY212" fmla="*/ 5535330 h 5641173"/>
              <a:gd name="connsiteX213" fmla="*/ 1859292 w 11243827"/>
              <a:gd name="connsiteY213" fmla="*/ 5535461 h 5641173"/>
              <a:gd name="connsiteX214" fmla="*/ 1835626 w 11243827"/>
              <a:gd name="connsiteY214" fmla="*/ 5533793 h 5641173"/>
              <a:gd name="connsiteX215" fmla="*/ 1798939 w 11243827"/>
              <a:gd name="connsiteY215" fmla="*/ 5540285 h 5641173"/>
              <a:gd name="connsiteX216" fmla="*/ 1779046 w 11243827"/>
              <a:gd name="connsiteY216" fmla="*/ 5549949 h 5641173"/>
              <a:gd name="connsiteX217" fmla="*/ 1772421 w 11243827"/>
              <a:gd name="connsiteY217" fmla="*/ 5549018 h 5641173"/>
              <a:gd name="connsiteX218" fmla="*/ 1772052 w 11243827"/>
              <a:gd name="connsiteY218" fmla="*/ 5545689 h 5641173"/>
              <a:gd name="connsiteX219" fmla="*/ 1711543 w 11243827"/>
              <a:gd name="connsiteY219" fmla="*/ 5534558 h 5641173"/>
              <a:gd name="connsiteX220" fmla="*/ 1631462 w 11243827"/>
              <a:gd name="connsiteY220" fmla="*/ 5491807 h 5641173"/>
              <a:gd name="connsiteX221" fmla="*/ 1538763 w 11243827"/>
              <a:gd name="connsiteY221" fmla="*/ 5482781 h 5641173"/>
              <a:gd name="connsiteX222" fmla="*/ 1501533 w 11243827"/>
              <a:gd name="connsiteY222" fmla="*/ 5467817 h 5641173"/>
              <a:gd name="connsiteX223" fmla="*/ 1461266 w 11243827"/>
              <a:gd name="connsiteY223" fmla="*/ 5469343 h 5641173"/>
              <a:gd name="connsiteX224" fmla="*/ 1449415 w 11243827"/>
              <a:gd name="connsiteY224" fmla="*/ 5460467 h 5641173"/>
              <a:gd name="connsiteX225" fmla="*/ 1447454 w 11243827"/>
              <a:gd name="connsiteY225" fmla="*/ 5458776 h 5641173"/>
              <a:gd name="connsiteX226" fmla="*/ 1437814 w 11243827"/>
              <a:gd name="connsiteY226" fmla="*/ 5455515 h 5641173"/>
              <a:gd name="connsiteX227" fmla="*/ 1437334 w 11243827"/>
              <a:gd name="connsiteY227" fmla="*/ 5450209 h 5641173"/>
              <a:gd name="connsiteX228" fmla="*/ 1424429 w 11243827"/>
              <a:gd name="connsiteY228" fmla="*/ 5442157 h 5641173"/>
              <a:gd name="connsiteX229" fmla="*/ 1406063 w 11243827"/>
              <a:gd name="connsiteY229" fmla="*/ 5437380 h 5641173"/>
              <a:gd name="connsiteX230" fmla="*/ 1316379 w 11243827"/>
              <a:gd name="connsiteY230" fmla="*/ 5419601 h 5641173"/>
              <a:gd name="connsiteX231" fmla="*/ 1264090 w 11243827"/>
              <a:gd name="connsiteY231" fmla="*/ 5406153 h 5641173"/>
              <a:gd name="connsiteX232" fmla="*/ 1246374 w 11243827"/>
              <a:gd name="connsiteY232" fmla="*/ 5396631 h 5641173"/>
              <a:gd name="connsiteX233" fmla="*/ 1220190 w 11243827"/>
              <a:gd name="connsiteY233" fmla="*/ 5386301 h 5641173"/>
              <a:gd name="connsiteX234" fmla="*/ 1175643 w 11243827"/>
              <a:gd name="connsiteY234" fmla="*/ 5364651 h 5641173"/>
              <a:gd name="connsiteX235" fmla="*/ 1150342 w 11243827"/>
              <a:gd name="connsiteY235" fmla="*/ 5358447 h 5641173"/>
              <a:gd name="connsiteX236" fmla="*/ 1112024 w 11243827"/>
              <a:gd name="connsiteY236" fmla="*/ 5345786 h 5641173"/>
              <a:gd name="connsiteX237" fmla="*/ 1100870 w 11243827"/>
              <a:gd name="connsiteY237" fmla="*/ 5343651 h 5641173"/>
              <a:gd name="connsiteX238" fmla="*/ 1096383 w 11243827"/>
              <a:gd name="connsiteY238" fmla="*/ 5343015 h 5641173"/>
              <a:gd name="connsiteX239" fmla="*/ 1058039 w 11243827"/>
              <a:gd name="connsiteY239" fmla="*/ 5343504 h 5641173"/>
              <a:gd name="connsiteX240" fmla="*/ 1055426 w 11243827"/>
              <a:gd name="connsiteY240" fmla="*/ 5339088 h 5641173"/>
              <a:gd name="connsiteX241" fmla="*/ 1044738 w 11243827"/>
              <a:gd name="connsiteY241" fmla="*/ 5333063 h 5641173"/>
              <a:gd name="connsiteX242" fmla="*/ 1033909 w 11243827"/>
              <a:gd name="connsiteY242" fmla="*/ 5335680 h 5641173"/>
              <a:gd name="connsiteX243" fmla="*/ 1012649 w 11243827"/>
              <a:gd name="connsiteY243" fmla="*/ 5334541 h 5641173"/>
              <a:gd name="connsiteX244" fmla="*/ 1007115 w 11243827"/>
              <a:gd name="connsiteY244" fmla="*/ 5332775 h 5641173"/>
              <a:gd name="connsiteX245" fmla="*/ 987447 w 11243827"/>
              <a:gd name="connsiteY245" fmla="*/ 5346462 h 5641173"/>
              <a:gd name="connsiteX246" fmla="*/ 953418 w 11243827"/>
              <a:gd name="connsiteY246" fmla="*/ 5333901 h 5641173"/>
              <a:gd name="connsiteX247" fmla="*/ 916854 w 11243827"/>
              <a:gd name="connsiteY247" fmla="*/ 5329435 h 5641173"/>
              <a:gd name="connsiteX248" fmla="*/ 905651 w 11243827"/>
              <a:gd name="connsiteY248" fmla="*/ 5332114 h 5641173"/>
              <a:gd name="connsiteX249" fmla="*/ 838405 w 11243827"/>
              <a:gd name="connsiteY249" fmla="*/ 5339470 h 5641173"/>
              <a:gd name="connsiteX250" fmla="*/ 817627 w 11243827"/>
              <a:gd name="connsiteY250" fmla="*/ 5330580 h 5641173"/>
              <a:gd name="connsiteX251" fmla="*/ 801817 w 11243827"/>
              <a:gd name="connsiteY251" fmla="*/ 5325937 h 5641173"/>
              <a:gd name="connsiteX252" fmla="*/ 798857 w 11243827"/>
              <a:gd name="connsiteY252" fmla="*/ 5320979 h 5641173"/>
              <a:gd name="connsiteX253" fmla="*/ 788354 w 11243827"/>
              <a:gd name="connsiteY253" fmla="*/ 5320143 h 5641173"/>
              <a:gd name="connsiteX254" fmla="*/ 785726 w 11243827"/>
              <a:gd name="connsiteY254" fmla="*/ 5318989 h 5641173"/>
              <a:gd name="connsiteX255" fmla="*/ 770507 w 11243827"/>
              <a:gd name="connsiteY255" fmla="*/ 5313309 h 5641173"/>
              <a:gd name="connsiteX256" fmla="*/ 733810 w 11243827"/>
              <a:gd name="connsiteY256" fmla="*/ 5324286 h 5641173"/>
              <a:gd name="connsiteX257" fmla="*/ 692117 w 11243827"/>
              <a:gd name="connsiteY257" fmla="*/ 5318786 h 5641173"/>
              <a:gd name="connsiteX258" fmla="*/ 574943 w 11243827"/>
              <a:gd name="connsiteY258" fmla="*/ 5327578 h 5641173"/>
              <a:gd name="connsiteX259" fmla="*/ 441302 w 11243827"/>
              <a:gd name="connsiteY259" fmla="*/ 5307062 h 5641173"/>
              <a:gd name="connsiteX260" fmla="*/ 336819 w 11243827"/>
              <a:gd name="connsiteY260" fmla="*/ 5336690 h 5641173"/>
              <a:gd name="connsiteX261" fmla="*/ 270932 w 11243827"/>
              <a:gd name="connsiteY261" fmla="*/ 5345451 h 5641173"/>
              <a:gd name="connsiteX262" fmla="*/ 194189 w 11243827"/>
              <a:gd name="connsiteY262" fmla="*/ 5343588 h 5641173"/>
              <a:gd name="connsiteX263" fmla="*/ 192552 w 11243827"/>
              <a:gd name="connsiteY263" fmla="*/ 5342845 h 5641173"/>
              <a:gd name="connsiteX264" fmla="*/ 178320 w 11243827"/>
              <a:gd name="connsiteY264" fmla="*/ 5343766 h 5641173"/>
              <a:gd name="connsiteX265" fmla="*/ 175596 w 11243827"/>
              <a:gd name="connsiteY265" fmla="*/ 5346411 h 5641173"/>
              <a:gd name="connsiteX266" fmla="*/ 147287 w 11243827"/>
              <a:gd name="connsiteY266" fmla="*/ 5352625 h 5641173"/>
              <a:gd name="connsiteX267" fmla="*/ 114847 w 11243827"/>
              <a:gd name="connsiteY267" fmla="*/ 5355844 h 5641173"/>
              <a:gd name="connsiteX268" fmla="*/ 114306 w 11243827"/>
              <a:gd name="connsiteY268" fmla="*/ 5354983 h 5641173"/>
              <a:gd name="connsiteX269" fmla="*/ 89264 w 11243827"/>
              <a:gd name="connsiteY269" fmla="*/ 5348886 h 5641173"/>
              <a:gd name="connsiteX270" fmla="*/ 49794 w 11243827"/>
              <a:gd name="connsiteY270" fmla="*/ 5329950 h 5641173"/>
              <a:gd name="connsiteX271" fmla="*/ 19924 w 11243827"/>
              <a:gd name="connsiteY271" fmla="*/ 5334282 h 5641173"/>
              <a:gd name="connsiteX272" fmla="*/ 13819 w 11243827"/>
              <a:gd name="connsiteY272" fmla="*/ 5334653 h 5641173"/>
              <a:gd name="connsiteX273" fmla="*/ 13657 w 11243827"/>
              <a:gd name="connsiteY273" fmla="*/ 5334455 h 5641173"/>
              <a:gd name="connsiteX274" fmla="*/ 7139 w 11243827"/>
              <a:gd name="connsiteY274" fmla="*/ 5334438 h 5641173"/>
              <a:gd name="connsiteX275" fmla="*/ 2684 w 11243827"/>
              <a:gd name="connsiteY275" fmla="*/ 5335333 h 5641173"/>
              <a:gd name="connsiteX276" fmla="*/ 0 w 11243827"/>
              <a:gd name="connsiteY276" fmla="*/ 5335496 h 5641173"/>
              <a:gd name="connsiteX277" fmla="*/ 0 w 11243827"/>
              <a:gd name="connsiteY277" fmla="*/ 10592 h 5641173"/>
              <a:gd name="connsiteX278" fmla="*/ 11243827 w 11243827"/>
              <a:gd name="connsiteY278" fmla="*/ 0 h 5641173"/>
              <a:gd name="connsiteX0" fmla="*/ 11243827 w 11243827"/>
              <a:gd name="connsiteY0" fmla="*/ 0 h 5641173"/>
              <a:gd name="connsiteX1" fmla="*/ 11243827 w 11243827"/>
              <a:gd name="connsiteY1" fmla="*/ 5209610 h 5641173"/>
              <a:gd name="connsiteX2" fmla="*/ 11240675 w 11243827"/>
              <a:gd name="connsiteY2" fmla="*/ 5210442 h 5641173"/>
              <a:gd name="connsiteX3" fmla="*/ 11179959 w 11243827"/>
              <a:gd name="connsiteY3" fmla="*/ 5221199 h 5641173"/>
              <a:gd name="connsiteX4" fmla="*/ 11105493 w 11243827"/>
              <a:gd name="connsiteY4" fmla="*/ 5259905 h 5641173"/>
              <a:gd name="connsiteX5" fmla="*/ 11078640 w 11243827"/>
              <a:gd name="connsiteY5" fmla="*/ 5263531 h 5641173"/>
              <a:gd name="connsiteX6" fmla="*/ 11079616 w 11243827"/>
              <a:gd name="connsiteY6" fmla="*/ 5270380 h 5641173"/>
              <a:gd name="connsiteX7" fmla="*/ 11069641 w 11243827"/>
              <a:gd name="connsiteY7" fmla="*/ 5270884 h 5641173"/>
              <a:gd name="connsiteX8" fmla="*/ 11047377 w 11243827"/>
              <a:gd name="connsiteY8" fmla="*/ 5271051 h 5641173"/>
              <a:gd name="connsiteX9" fmla="*/ 10980705 w 11243827"/>
              <a:gd name="connsiteY9" fmla="*/ 5272951 h 5641173"/>
              <a:gd name="connsiteX10" fmla="*/ 10962514 w 11243827"/>
              <a:gd name="connsiteY10" fmla="*/ 5286084 h 5641173"/>
              <a:gd name="connsiteX11" fmla="*/ 10945307 w 11243827"/>
              <a:gd name="connsiteY11" fmla="*/ 5286290 h 5641173"/>
              <a:gd name="connsiteX12" fmla="*/ 10845516 w 11243827"/>
              <a:gd name="connsiteY12" fmla="*/ 5303894 h 5641173"/>
              <a:gd name="connsiteX13" fmla="*/ 10831795 w 11243827"/>
              <a:gd name="connsiteY13" fmla="*/ 5305210 h 5641173"/>
              <a:gd name="connsiteX14" fmla="*/ 10824365 w 11243827"/>
              <a:gd name="connsiteY14" fmla="*/ 5311111 h 5641173"/>
              <a:gd name="connsiteX15" fmla="*/ 10797756 w 11243827"/>
              <a:gd name="connsiteY15" fmla="*/ 5312285 h 5641173"/>
              <a:gd name="connsiteX16" fmla="*/ 10796525 w 11243827"/>
              <a:gd name="connsiteY16" fmla="*/ 5315645 h 5641173"/>
              <a:gd name="connsiteX17" fmla="*/ 10709063 w 11243827"/>
              <a:gd name="connsiteY17" fmla="*/ 5344492 h 5641173"/>
              <a:gd name="connsiteX18" fmla="*/ 10694078 w 11243827"/>
              <a:gd name="connsiteY18" fmla="*/ 5349258 h 5641173"/>
              <a:gd name="connsiteX19" fmla="*/ 10681131 w 11243827"/>
              <a:gd name="connsiteY19" fmla="*/ 5347812 h 5641173"/>
              <a:gd name="connsiteX20" fmla="*/ 10609448 w 11243827"/>
              <a:gd name="connsiteY20" fmla="*/ 5351931 h 5641173"/>
              <a:gd name="connsiteX21" fmla="*/ 10592397 w 11243827"/>
              <a:gd name="connsiteY21" fmla="*/ 5349402 h 5641173"/>
              <a:gd name="connsiteX22" fmla="*/ 10585227 w 11243827"/>
              <a:gd name="connsiteY22" fmla="*/ 5344063 h 5641173"/>
              <a:gd name="connsiteX23" fmla="*/ 10557472 w 11243827"/>
              <a:gd name="connsiteY23" fmla="*/ 5354151 h 5641173"/>
              <a:gd name="connsiteX24" fmla="*/ 10514646 w 11243827"/>
              <a:gd name="connsiteY24" fmla="*/ 5361064 h 5641173"/>
              <a:gd name="connsiteX25" fmla="*/ 10494292 w 11243827"/>
              <a:gd name="connsiteY25" fmla="*/ 5366054 h 5641173"/>
              <a:gd name="connsiteX26" fmla="*/ 10477869 w 11243827"/>
              <a:gd name="connsiteY26" fmla="*/ 5363025 h 5641173"/>
              <a:gd name="connsiteX27" fmla="*/ 10384411 w 11243827"/>
              <a:gd name="connsiteY27" fmla="*/ 5362257 h 5641173"/>
              <a:gd name="connsiteX28" fmla="*/ 10362921 w 11243827"/>
              <a:gd name="connsiteY28" fmla="*/ 5357444 h 5641173"/>
              <a:gd name="connsiteX29" fmla="*/ 10352736 w 11243827"/>
              <a:gd name="connsiteY29" fmla="*/ 5347851 h 5641173"/>
              <a:gd name="connsiteX30" fmla="*/ 10344754 w 11243827"/>
              <a:gd name="connsiteY30" fmla="*/ 5351272 h 5641173"/>
              <a:gd name="connsiteX31" fmla="*/ 10288226 w 11243827"/>
              <a:gd name="connsiteY31" fmla="*/ 5351613 h 5641173"/>
              <a:gd name="connsiteX32" fmla="*/ 10251350 w 11243827"/>
              <a:gd name="connsiteY32" fmla="*/ 5352711 h 5641173"/>
              <a:gd name="connsiteX33" fmla="*/ 10249108 w 11243827"/>
              <a:gd name="connsiteY33" fmla="*/ 5365881 h 5641173"/>
              <a:gd name="connsiteX34" fmla="*/ 10216272 w 11243827"/>
              <a:gd name="connsiteY34" fmla="*/ 5370573 h 5641173"/>
              <a:gd name="connsiteX35" fmla="*/ 10181278 w 11243827"/>
              <a:gd name="connsiteY35" fmla="*/ 5362119 h 5641173"/>
              <a:gd name="connsiteX36" fmla="*/ 10140033 w 11243827"/>
              <a:gd name="connsiteY36" fmla="*/ 5363304 h 5641173"/>
              <a:gd name="connsiteX37" fmla="*/ 10115353 w 11243827"/>
              <a:gd name="connsiteY37" fmla="*/ 5363869 h 5641173"/>
              <a:gd name="connsiteX38" fmla="*/ 10050578 w 11243827"/>
              <a:gd name="connsiteY38" fmla="*/ 5376153 h 5641173"/>
              <a:gd name="connsiteX39" fmla="*/ 9945478 w 11243827"/>
              <a:gd name="connsiteY39" fmla="*/ 5422859 h 5641173"/>
              <a:gd name="connsiteX40" fmla="*/ 9912481 w 11243827"/>
              <a:gd name="connsiteY40" fmla="*/ 5429477 h 5641173"/>
              <a:gd name="connsiteX41" fmla="*/ 9906713 w 11243827"/>
              <a:gd name="connsiteY41" fmla="*/ 5426784 h 5641173"/>
              <a:gd name="connsiteX42" fmla="*/ 9742436 w 11243827"/>
              <a:gd name="connsiteY42" fmla="*/ 5454834 h 5641173"/>
              <a:gd name="connsiteX43" fmla="*/ 9713044 w 11243827"/>
              <a:gd name="connsiteY43" fmla="*/ 5456476 h 5641173"/>
              <a:gd name="connsiteX44" fmla="*/ 9691033 w 11243827"/>
              <a:gd name="connsiteY44" fmla="*/ 5455451 h 5641173"/>
              <a:gd name="connsiteX45" fmla="*/ 9638355 w 11243827"/>
              <a:gd name="connsiteY45" fmla="*/ 5464794 h 5641173"/>
              <a:gd name="connsiteX46" fmla="*/ 9552434 w 11243827"/>
              <a:gd name="connsiteY46" fmla="*/ 5485280 h 5641173"/>
              <a:gd name="connsiteX47" fmla="*/ 9533883 w 11243827"/>
              <a:gd name="connsiteY47" fmla="*/ 5488516 h 5641173"/>
              <a:gd name="connsiteX48" fmla="*/ 9516916 w 11243827"/>
              <a:gd name="connsiteY48" fmla="*/ 5486828 h 5641173"/>
              <a:gd name="connsiteX49" fmla="*/ 9512093 w 11243827"/>
              <a:gd name="connsiteY49" fmla="*/ 5482541 h 5641173"/>
              <a:gd name="connsiteX50" fmla="*/ 9501725 w 11243827"/>
              <a:gd name="connsiteY50" fmla="*/ 5483603 h 5641173"/>
              <a:gd name="connsiteX51" fmla="*/ 9498754 w 11243827"/>
              <a:gd name="connsiteY51" fmla="*/ 5482951 h 5641173"/>
              <a:gd name="connsiteX52" fmla="*/ 9481932 w 11243827"/>
              <a:gd name="connsiteY52" fmla="*/ 5480151 h 5641173"/>
              <a:gd name="connsiteX53" fmla="*/ 9451321 w 11243827"/>
              <a:gd name="connsiteY53" fmla="*/ 5497375 h 5641173"/>
              <a:gd name="connsiteX54" fmla="*/ 9409298 w 11243827"/>
              <a:gd name="connsiteY54" fmla="*/ 5499478 h 5641173"/>
              <a:gd name="connsiteX55" fmla="*/ 9303056 w 11243827"/>
              <a:gd name="connsiteY55" fmla="*/ 5519093 h 5641173"/>
              <a:gd name="connsiteX56" fmla="*/ 9229078 w 11243827"/>
              <a:gd name="connsiteY56" fmla="*/ 5524154 h 5641173"/>
              <a:gd name="connsiteX57" fmla="*/ 9165105 w 11243827"/>
              <a:gd name="connsiteY57" fmla="*/ 5532892 h 5641173"/>
              <a:gd name="connsiteX58" fmla="*/ 9077301 w 11243827"/>
              <a:gd name="connsiteY58" fmla="*/ 5580356 h 5641173"/>
              <a:gd name="connsiteX59" fmla="*/ 8960065 w 11243827"/>
              <a:gd name="connsiteY59" fmla="*/ 5597982 h 5641173"/>
              <a:gd name="connsiteX60" fmla="*/ 8953536 w 11243827"/>
              <a:gd name="connsiteY60" fmla="*/ 5606638 h 5641173"/>
              <a:gd name="connsiteX61" fmla="*/ 8943907 w 11243827"/>
              <a:gd name="connsiteY61" fmla="*/ 5612541 h 5641173"/>
              <a:gd name="connsiteX62" fmla="*/ 8942046 w 11243827"/>
              <a:gd name="connsiteY62" fmla="*/ 5612112 h 5641173"/>
              <a:gd name="connsiteX63" fmla="*/ 8928824 w 11243827"/>
              <a:gd name="connsiteY63" fmla="*/ 5615549 h 5641173"/>
              <a:gd name="connsiteX64" fmla="*/ 8927294 w 11243827"/>
              <a:gd name="connsiteY64" fmla="*/ 5618607 h 5641173"/>
              <a:gd name="connsiteX65" fmla="*/ 8918651 w 11243827"/>
              <a:gd name="connsiteY65" fmla="*/ 5621688 h 5641173"/>
              <a:gd name="connsiteX66" fmla="*/ 8902772 w 11243827"/>
              <a:gd name="connsiteY66" fmla="*/ 5629703 h 5641173"/>
              <a:gd name="connsiteX67" fmla="*/ 8898724 w 11243827"/>
              <a:gd name="connsiteY67" fmla="*/ 5629379 h 5641173"/>
              <a:gd name="connsiteX68" fmla="*/ 8873099 w 11243827"/>
              <a:gd name="connsiteY68" fmla="*/ 5638628 h 5641173"/>
              <a:gd name="connsiteX69" fmla="*/ 8872234 w 11243827"/>
              <a:gd name="connsiteY69" fmla="*/ 5637889 h 5641173"/>
              <a:gd name="connsiteX70" fmla="*/ 8862777 w 11243827"/>
              <a:gd name="connsiteY70" fmla="*/ 5636711 h 5641173"/>
              <a:gd name="connsiteX71" fmla="*/ 8845869 w 11243827"/>
              <a:gd name="connsiteY71" fmla="*/ 5636436 h 5641173"/>
              <a:gd name="connsiteX72" fmla="*/ 8800548 w 11243827"/>
              <a:gd name="connsiteY72" fmla="*/ 5625084 h 5641173"/>
              <a:gd name="connsiteX73" fmla="*/ 8773774 w 11243827"/>
              <a:gd name="connsiteY73" fmla="*/ 5634630 h 5641173"/>
              <a:gd name="connsiteX74" fmla="*/ 8698255 w 11243827"/>
              <a:gd name="connsiteY74" fmla="*/ 5636083 h 5641173"/>
              <a:gd name="connsiteX75" fmla="*/ 8619167 w 11243827"/>
              <a:gd name="connsiteY75" fmla="*/ 5619130 h 5641173"/>
              <a:gd name="connsiteX76" fmla="*/ 8539822 w 11243827"/>
              <a:gd name="connsiteY76" fmla="*/ 5616905 h 5641173"/>
              <a:gd name="connsiteX77" fmla="*/ 8511094 w 11243827"/>
              <a:gd name="connsiteY77" fmla="*/ 5617360 h 5641173"/>
              <a:gd name="connsiteX78" fmla="*/ 8459886 w 11243827"/>
              <a:gd name="connsiteY78" fmla="*/ 5612612 h 5641173"/>
              <a:gd name="connsiteX79" fmla="*/ 8436432 w 11243827"/>
              <a:gd name="connsiteY79" fmla="*/ 5606990 h 5641173"/>
              <a:gd name="connsiteX80" fmla="*/ 8435403 w 11243827"/>
              <a:gd name="connsiteY80" fmla="*/ 5607336 h 5641173"/>
              <a:gd name="connsiteX81" fmla="*/ 8433307 w 11243827"/>
              <a:gd name="connsiteY81" fmla="*/ 5604917 h 5641173"/>
              <a:gd name="connsiteX82" fmla="*/ 8428968 w 11243827"/>
              <a:gd name="connsiteY82" fmla="*/ 5603796 h 5641173"/>
              <a:gd name="connsiteX83" fmla="*/ 8417124 w 11243827"/>
              <a:gd name="connsiteY83" fmla="*/ 5604518 h 5641173"/>
              <a:gd name="connsiteX84" fmla="*/ 8412669 w 11243827"/>
              <a:gd name="connsiteY84" fmla="*/ 5605413 h 5641173"/>
              <a:gd name="connsiteX85" fmla="*/ 8406152 w 11243827"/>
              <a:gd name="connsiteY85" fmla="*/ 5605396 h 5641173"/>
              <a:gd name="connsiteX86" fmla="*/ 8405989 w 11243827"/>
              <a:gd name="connsiteY86" fmla="*/ 5605197 h 5641173"/>
              <a:gd name="connsiteX87" fmla="*/ 8399884 w 11243827"/>
              <a:gd name="connsiteY87" fmla="*/ 5605568 h 5641173"/>
              <a:gd name="connsiteX88" fmla="*/ 8370014 w 11243827"/>
              <a:gd name="connsiteY88" fmla="*/ 5609900 h 5641173"/>
              <a:gd name="connsiteX89" fmla="*/ 8330544 w 11243827"/>
              <a:gd name="connsiteY89" fmla="*/ 5590964 h 5641173"/>
              <a:gd name="connsiteX90" fmla="*/ 8314221 w 11243827"/>
              <a:gd name="connsiteY90" fmla="*/ 5587682 h 5641173"/>
              <a:gd name="connsiteX91" fmla="*/ 8305502 w 11243827"/>
              <a:gd name="connsiteY91" fmla="*/ 5584868 h 5641173"/>
              <a:gd name="connsiteX92" fmla="*/ 8304962 w 11243827"/>
              <a:gd name="connsiteY92" fmla="*/ 5584007 h 5641173"/>
              <a:gd name="connsiteX93" fmla="*/ 8276324 w 11243827"/>
              <a:gd name="connsiteY93" fmla="*/ 5588260 h 5641173"/>
              <a:gd name="connsiteX94" fmla="*/ 8272522 w 11243827"/>
              <a:gd name="connsiteY94" fmla="*/ 5587226 h 5641173"/>
              <a:gd name="connsiteX95" fmla="*/ 8253857 w 11243827"/>
              <a:gd name="connsiteY95" fmla="*/ 5592043 h 5641173"/>
              <a:gd name="connsiteX96" fmla="*/ 8244212 w 11243827"/>
              <a:gd name="connsiteY96" fmla="*/ 5593439 h 5641173"/>
              <a:gd name="connsiteX97" fmla="*/ 8241488 w 11243827"/>
              <a:gd name="connsiteY97" fmla="*/ 5596085 h 5641173"/>
              <a:gd name="connsiteX98" fmla="*/ 8227256 w 11243827"/>
              <a:gd name="connsiteY98" fmla="*/ 5597005 h 5641173"/>
              <a:gd name="connsiteX99" fmla="*/ 8225619 w 11243827"/>
              <a:gd name="connsiteY99" fmla="*/ 5596262 h 5641173"/>
              <a:gd name="connsiteX100" fmla="*/ 8213882 w 11243827"/>
              <a:gd name="connsiteY100" fmla="*/ 5600179 h 5641173"/>
              <a:gd name="connsiteX101" fmla="*/ 8204045 w 11243827"/>
              <a:gd name="connsiteY101" fmla="*/ 5607275 h 5641173"/>
              <a:gd name="connsiteX102" fmla="*/ 8082989 w 11243827"/>
              <a:gd name="connsiteY102" fmla="*/ 5603160 h 5641173"/>
              <a:gd name="connsiteX103" fmla="*/ 7976942 w 11243827"/>
              <a:gd name="connsiteY103" fmla="*/ 5598455 h 5641173"/>
              <a:gd name="connsiteX104" fmla="*/ 7950121 w 11243827"/>
              <a:gd name="connsiteY104" fmla="*/ 5590893 h 5641173"/>
              <a:gd name="connsiteX105" fmla="*/ 7727691 w 11243827"/>
              <a:gd name="connsiteY105" fmla="*/ 5621064 h 5641173"/>
              <a:gd name="connsiteX106" fmla="*/ 7685998 w 11243827"/>
              <a:gd name="connsiteY106" fmla="*/ 5615564 h 5641173"/>
              <a:gd name="connsiteX107" fmla="*/ 7649302 w 11243827"/>
              <a:gd name="connsiteY107" fmla="*/ 5626541 h 5641173"/>
              <a:gd name="connsiteX108" fmla="*/ 7634083 w 11243827"/>
              <a:gd name="connsiteY108" fmla="*/ 5620862 h 5641173"/>
              <a:gd name="connsiteX109" fmla="*/ 7631455 w 11243827"/>
              <a:gd name="connsiteY109" fmla="*/ 5619708 h 5641173"/>
              <a:gd name="connsiteX110" fmla="*/ 7620952 w 11243827"/>
              <a:gd name="connsiteY110" fmla="*/ 5618872 h 5641173"/>
              <a:gd name="connsiteX111" fmla="*/ 7617992 w 11243827"/>
              <a:gd name="connsiteY111" fmla="*/ 5613914 h 5641173"/>
              <a:gd name="connsiteX112" fmla="*/ 7602182 w 11243827"/>
              <a:gd name="connsiteY112" fmla="*/ 5609271 h 5641173"/>
              <a:gd name="connsiteX113" fmla="*/ 7582847 w 11243827"/>
              <a:gd name="connsiteY113" fmla="*/ 5609047 h 5641173"/>
              <a:gd name="connsiteX114" fmla="*/ 7514158 w 11243827"/>
              <a:gd name="connsiteY114" fmla="*/ 5607737 h 5641173"/>
              <a:gd name="connsiteX115" fmla="*/ 7502955 w 11243827"/>
              <a:gd name="connsiteY115" fmla="*/ 5610415 h 5641173"/>
              <a:gd name="connsiteX116" fmla="*/ 7466391 w 11243827"/>
              <a:gd name="connsiteY116" fmla="*/ 5605949 h 5641173"/>
              <a:gd name="connsiteX117" fmla="*/ 7433806 w 11243827"/>
              <a:gd name="connsiteY117" fmla="*/ 5604945 h 5641173"/>
              <a:gd name="connsiteX118" fmla="*/ 7412693 w 11243827"/>
              <a:gd name="connsiteY118" fmla="*/ 5607075 h 5641173"/>
              <a:gd name="connsiteX119" fmla="*/ 7407159 w 11243827"/>
              <a:gd name="connsiteY119" fmla="*/ 5605310 h 5641173"/>
              <a:gd name="connsiteX120" fmla="*/ 7385900 w 11243827"/>
              <a:gd name="connsiteY120" fmla="*/ 5604171 h 5641173"/>
              <a:gd name="connsiteX121" fmla="*/ 7375071 w 11243827"/>
              <a:gd name="connsiteY121" fmla="*/ 5606788 h 5641173"/>
              <a:gd name="connsiteX122" fmla="*/ 7364382 w 11243827"/>
              <a:gd name="connsiteY122" fmla="*/ 5600762 h 5641173"/>
              <a:gd name="connsiteX123" fmla="*/ 7361770 w 11243827"/>
              <a:gd name="connsiteY123" fmla="*/ 5596347 h 5641173"/>
              <a:gd name="connsiteX124" fmla="*/ 7346641 w 11243827"/>
              <a:gd name="connsiteY124" fmla="*/ 5598329 h 5641173"/>
              <a:gd name="connsiteX125" fmla="*/ 7334238 w 11243827"/>
              <a:gd name="connsiteY125" fmla="*/ 5594014 h 5641173"/>
              <a:gd name="connsiteX126" fmla="*/ 7323426 w 11243827"/>
              <a:gd name="connsiteY126" fmla="*/ 5596835 h 5641173"/>
              <a:gd name="connsiteX127" fmla="*/ 7318938 w 11243827"/>
              <a:gd name="connsiteY127" fmla="*/ 5596200 h 5641173"/>
              <a:gd name="connsiteX128" fmla="*/ 7307784 w 11243827"/>
              <a:gd name="connsiteY128" fmla="*/ 5594065 h 5641173"/>
              <a:gd name="connsiteX129" fmla="*/ 7288540 w 11243827"/>
              <a:gd name="connsiteY129" fmla="*/ 5589320 h 5641173"/>
              <a:gd name="connsiteX130" fmla="*/ 7282537 w 11243827"/>
              <a:gd name="connsiteY130" fmla="*/ 5588660 h 5641173"/>
              <a:gd name="connsiteX131" fmla="*/ 7269466 w 11243827"/>
              <a:gd name="connsiteY131" fmla="*/ 5581404 h 5641173"/>
              <a:gd name="connsiteX132" fmla="*/ 7244165 w 11243827"/>
              <a:gd name="connsiteY132" fmla="*/ 5575200 h 5641173"/>
              <a:gd name="connsiteX133" fmla="*/ 7199619 w 11243827"/>
              <a:gd name="connsiteY133" fmla="*/ 5553550 h 5641173"/>
              <a:gd name="connsiteX134" fmla="*/ 7173434 w 11243827"/>
              <a:gd name="connsiteY134" fmla="*/ 5543219 h 5641173"/>
              <a:gd name="connsiteX135" fmla="*/ 7155718 w 11243827"/>
              <a:gd name="connsiteY135" fmla="*/ 5533697 h 5641173"/>
              <a:gd name="connsiteX136" fmla="*/ 7103430 w 11243827"/>
              <a:gd name="connsiteY136" fmla="*/ 5520249 h 5641173"/>
              <a:gd name="connsiteX137" fmla="*/ 7013746 w 11243827"/>
              <a:gd name="connsiteY137" fmla="*/ 5502470 h 5641173"/>
              <a:gd name="connsiteX138" fmla="*/ 6995379 w 11243827"/>
              <a:gd name="connsiteY138" fmla="*/ 5497693 h 5641173"/>
              <a:gd name="connsiteX139" fmla="*/ 6982475 w 11243827"/>
              <a:gd name="connsiteY139" fmla="*/ 5489641 h 5641173"/>
              <a:gd name="connsiteX140" fmla="*/ 6981994 w 11243827"/>
              <a:gd name="connsiteY140" fmla="*/ 5484335 h 5641173"/>
              <a:gd name="connsiteX141" fmla="*/ 6972355 w 11243827"/>
              <a:gd name="connsiteY141" fmla="*/ 5481074 h 5641173"/>
              <a:gd name="connsiteX142" fmla="*/ 6970394 w 11243827"/>
              <a:gd name="connsiteY142" fmla="*/ 5479383 h 5641173"/>
              <a:gd name="connsiteX143" fmla="*/ 6958543 w 11243827"/>
              <a:gd name="connsiteY143" fmla="*/ 5470507 h 5641173"/>
              <a:gd name="connsiteX144" fmla="*/ 6918276 w 11243827"/>
              <a:gd name="connsiteY144" fmla="*/ 5472034 h 5641173"/>
              <a:gd name="connsiteX145" fmla="*/ 6881046 w 11243827"/>
              <a:gd name="connsiteY145" fmla="*/ 5457070 h 5641173"/>
              <a:gd name="connsiteX146" fmla="*/ 6752164 w 11243827"/>
              <a:gd name="connsiteY146" fmla="*/ 5425021 h 5641173"/>
              <a:gd name="connsiteX147" fmla="*/ 6724964 w 11243827"/>
              <a:gd name="connsiteY147" fmla="*/ 5414071 h 5641173"/>
              <a:gd name="connsiteX148" fmla="*/ 6683286 w 11243827"/>
              <a:gd name="connsiteY148" fmla="*/ 5432830 h 5641173"/>
              <a:gd name="connsiteX149" fmla="*/ 6644277 w 11243827"/>
              <a:gd name="connsiteY149" fmla="*/ 5429684 h 5641173"/>
              <a:gd name="connsiteX150" fmla="*/ 6532914 w 11243827"/>
              <a:gd name="connsiteY150" fmla="*/ 5431205 h 5641173"/>
              <a:gd name="connsiteX151" fmla="*/ 6307459 w 11243827"/>
              <a:gd name="connsiteY151" fmla="*/ 5467087 h 5641173"/>
              <a:gd name="connsiteX152" fmla="*/ 6196243 w 11243827"/>
              <a:gd name="connsiteY152" fmla="*/ 5515042 h 5641173"/>
              <a:gd name="connsiteX153" fmla="*/ 6099124 w 11243827"/>
              <a:gd name="connsiteY153" fmla="*/ 5516848 h 5641173"/>
              <a:gd name="connsiteX154" fmla="*/ 6016077 w 11243827"/>
              <a:gd name="connsiteY154" fmla="*/ 5528642 h 5641173"/>
              <a:gd name="connsiteX155" fmla="*/ 6004389 w 11243827"/>
              <a:gd name="connsiteY155" fmla="*/ 5531206 h 5641173"/>
              <a:gd name="connsiteX156" fmla="*/ 5933945 w 11243827"/>
              <a:gd name="connsiteY156" fmla="*/ 5538840 h 5641173"/>
              <a:gd name="connsiteX157" fmla="*/ 5883936 w 11243827"/>
              <a:gd name="connsiteY157" fmla="*/ 5553807 h 5641173"/>
              <a:gd name="connsiteX158" fmla="*/ 5798331 w 11243827"/>
              <a:gd name="connsiteY158" fmla="*/ 5564248 h 5641173"/>
              <a:gd name="connsiteX159" fmla="*/ 5712738 w 11243827"/>
              <a:gd name="connsiteY159" fmla="*/ 5573120 h 5641173"/>
              <a:gd name="connsiteX160" fmla="*/ 5681342 w 11243827"/>
              <a:gd name="connsiteY160" fmla="*/ 5575621 h 5641173"/>
              <a:gd name="connsiteX161" fmla="*/ 5627167 w 11243827"/>
              <a:gd name="connsiteY161" fmla="*/ 5583215 h 5641173"/>
              <a:gd name="connsiteX162" fmla="*/ 5591414 w 11243827"/>
              <a:gd name="connsiteY162" fmla="*/ 5587695 h 5641173"/>
              <a:gd name="connsiteX163" fmla="*/ 5583028 w 11243827"/>
              <a:gd name="connsiteY163" fmla="*/ 5580877 h 5641173"/>
              <a:gd name="connsiteX164" fmla="*/ 5549426 w 11243827"/>
              <a:gd name="connsiteY164" fmla="*/ 5582858 h 5641173"/>
              <a:gd name="connsiteX165" fmla="*/ 5519999 w 11243827"/>
              <a:gd name="connsiteY165" fmla="*/ 5592246 h 5641173"/>
              <a:gd name="connsiteX166" fmla="*/ 5480028 w 11243827"/>
              <a:gd name="connsiteY166" fmla="*/ 5597282 h 5641173"/>
              <a:gd name="connsiteX167" fmla="*/ 5456175 w 11243827"/>
              <a:gd name="connsiteY167" fmla="*/ 5600371 h 5641173"/>
              <a:gd name="connsiteX168" fmla="*/ 5388463 w 11243827"/>
              <a:gd name="connsiteY168" fmla="*/ 5602638 h 5641173"/>
              <a:gd name="connsiteX169" fmla="*/ 5265898 w 11243827"/>
              <a:gd name="connsiteY169" fmla="*/ 5591830 h 5641173"/>
              <a:gd name="connsiteX170" fmla="*/ 5231231 w 11243827"/>
              <a:gd name="connsiteY170" fmla="*/ 5592790 h 5641173"/>
              <a:gd name="connsiteX171" fmla="*/ 5226996 w 11243827"/>
              <a:gd name="connsiteY171" fmla="*/ 5595040 h 5641173"/>
              <a:gd name="connsiteX172" fmla="*/ 5175988 w 11243827"/>
              <a:gd name="connsiteY172" fmla="*/ 5588131 h 5641173"/>
              <a:gd name="connsiteX173" fmla="*/ 5107470 w 11243827"/>
              <a:gd name="connsiteY173" fmla="*/ 5594771 h 5641173"/>
              <a:gd name="connsiteX174" fmla="*/ 5027868 w 11243827"/>
              <a:gd name="connsiteY174" fmla="*/ 5605624 h 5641173"/>
              <a:gd name="connsiteX175" fmla="*/ 5007324 w 11243827"/>
              <a:gd name="connsiteY175" fmla="*/ 5609209 h 5641173"/>
              <a:gd name="connsiteX176" fmla="*/ 4952559 w 11243827"/>
              <a:gd name="connsiteY176" fmla="*/ 5611402 h 5641173"/>
              <a:gd name="connsiteX177" fmla="*/ 4826081 w 11243827"/>
              <a:gd name="connsiteY177" fmla="*/ 5616191 h 5641173"/>
              <a:gd name="connsiteX178" fmla="*/ 4823501 w 11243827"/>
              <a:gd name="connsiteY178" fmla="*/ 5619174 h 5641173"/>
              <a:gd name="connsiteX179" fmla="*/ 4813093 w 11243827"/>
              <a:gd name="connsiteY179" fmla="*/ 5620026 h 5641173"/>
              <a:gd name="connsiteX180" fmla="*/ 4810563 w 11243827"/>
              <a:gd name="connsiteY180" fmla="*/ 5620787 h 5641173"/>
              <a:gd name="connsiteX181" fmla="*/ 4795818 w 11243827"/>
              <a:gd name="connsiteY181" fmla="*/ 5624618 h 5641173"/>
              <a:gd name="connsiteX182" fmla="*/ 4758404 w 11243827"/>
              <a:gd name="connsiteY182" fmla="*/ 5619510 h 5641173"/>
              <a:gd name="connsiteX183" fmla="*/ 4717254 w 11243827"/>
              <a:gd name="connsiteY183" fmla="*/ 5624155 h 5641173"/>
              <a:gd name="connsiteX184" fmla="*/ 4591958 w 11243827"/>
              <a:gd name="connsiteY184" fmla="*/ 5624710 h 5641173"/>
              <a:gd name="connsiteX185" fmla="*/ 4476215 w 11243827"/>
              <a:gd name="connsiteY185" fmla="*/ 5628210 h 5641173"/>
              <a:gd name="connsiteX186" fmla="*/ 4425193 w 11243827"/>
              <a:gd name="connsiteY186" fmla="*/ 5627414 h 5641173"/>
              <a:gd name="connsiteX187" fmla="*/ 4383866 w 11243827"/>
              <a:gd name="connsiteY187" fmla="*/ 5626546 h 5641173"/>
              <a:gd name="connsiteX188" fmla="*/ 4385596 w 11243827"/>
              <a:gd name="connsiteY188" fmla="*/ 5634646 h 5641173"/>
              <a:gd name="connsiteX189" fmla="*/ 4360864 w 11243827"/>
              <a:gd name="connsiteY189" fmla="*/ 5641173 h 5641173"/>
              <a:gd name="connsiteX190" fmla="*/ 4328321 w 11243827"/>
              <a:gd name="connsiteY190" fmla="*/ 5626332 h 5641173"/>
              <a:gd name="connsiteX191" fmla="*/ 4309842 w 11243827"/>
              <a:gd name="connsiteY191" fmla="*/ 5626471 h 5641173"/>
              <a:gd name="connsiteX192" fmla="*/ 4277424 w 11243827"/>
              <a:gd name="connsiteY192" fmla="*/ 5631598 h 5641173"/>
              <a:gd name="connsiteX193" fmla="*/ 4266627 w 11243827"/>
              <a:gd name="connsiteY193" fmla="*/ 5633969 h 5641173"/>
              <a:gd name="connsiteX194" fmla="*/ 4185525 w 11243827"/>
              <a:gd name="connsiteY194" fmla="*/ 5617508 h 5641173"/>
              <a:gd name="connsiteX195" fmla="*/ 4177617 w 11243827"/>
              <a:gd name="connsiteY195" fmla="*/ 5610903 h 5641173"/>
              <a:gd name="connsiteX196" fmla="*/ 4136948 w 11243827"/>
              <a:gd name="connsiteY196" fmla="*/ 5608031 h 5641173"/>
              <a:gd name="connsiteX197" fmla="*/ 4132323 w 11243827"/>
              <a:gd name="connsiteY197" fmla="*/ 5609784 h 5641173"/>
              <a:gd name="connsiteX198" fmla="*/ 4098620 w 11243827"/>
              <a:gd name="connsiteY198" fmla="*/ 5599672 h 5641173"/>
              <a:gd name="connsiteX199" fmla="*/ 3963475 w 11243827"/>
              <a:gd name="connsiteY199" fmla="*/ 5581841 h 5641173"/>
              <a:gd name="connsiteX200" fmla="*/ 3703613 w 11243827"/>
              <a:gd name="connsiteY200" fmla="*/ 5572482 h 5641173"/>
              <a:gd name="connsiteX201" fmla="*/ 3432987 w 11243827"/>
              <a:gd name="connsiteY201" fmla="*/ 5545768 h 5641173"/>
              <a:gd name="connsiteX202" fmla="*/ 3176381 w 11243827"/>
              <a:gd name="connsiteY202" fmla="*/ 5556110 h 5641173"/>
              <a:gd name="connsiteX203" fmla="*/ 2710156 w 11243827"/>
              <a:gd name="connsiteY203" fmla="*/ 5527517 h 5641173"/>
              <a:gd name="connsiteX204" fmla="*/ 2550206 w 11243827"/>
              <a:gd name="connsiteY204" fmla="*/ 5524958 h 5641173"/>
              <a:gd name="connsiteX205" fmla="*/ 2443041 w 11243827"/>
              <a:gd name="connsiteY205" fmla="*/ 5523990 h 5641173"/>
              <a:gd name="connsiteX206" fmla="*/ 2435613 w 11243827"/>
              <a:gd name="connsiteY206" fmla="*/ 5526704 h 5641173"/>
              <a:gd name="connsiteX207" fmla="*/ 2405682 w 11243827"/>
              <a:gd name="connsiteY207" fmla="*/ 5528307 h 5641173"/>
              <a:gd name="connsiteX208" fmla="*/ 2397487 w 11243827"/>
              <a:gd name="connsiteY208" fmla="*/ 5540337 h 5641173"/>
              <a:gd name="connsiteX209" fmla="*/ 2297454 w 11243827"/>
              <a:gd name="connsiteY209" fmla="*/ 5550765 h 5641173"/>
              <a:gd name="connsiteX210" fmla="*/ 2056700 w 11243827"/>
              <a:gd name="connsiteY210" fmla="*/ 5555489 h 5641173"/>
              <a:gd name="connsiteX211" fmla="*/ 1878530 w 11243827"/>
              <a:gd name="connsiteY211" fmla="*/ 5535330 h 5641173"/>
              <a:gd name="connsiteX212" fmla="*/ 1859292 w 11243827"/>
              <a:gd name="connsiteY212" fmla="*/ 5535461 h 5641173"/>
              <a:gd name="connsiteX213" fmla="*/ 1835626 w 11243827"/>
              <a:gd name="connsiteY213" fmla="*/ 5533793 h 5641173"/>
              <a:gd name="connsiteX214" fmla="*/ 1798939 w 11243827"/>
              <a:gd name="connsiteY214" fmla="*/ 5540285 h 5641173"/>
              <a:gd name="connsiteX215" fmla="*/ 1779046 w 11243827"/>
              <a:gd name="connsiteY215" fmla="*/ 5549949 h 5641173"/>
              <a:gd name="connsiteX216" fmla="*/ 1772421 w 11243827"/>
              <a:gd name="connsiteY216" fmla="*/ 5549018 h 5641173"/>
              <a:gd name="connsiteX217" fmla="*/ 1772052 w 11243827"/>
              <a:gd name="connsiteY217" fmla="*/ 5545689 h 5641173"/>
              <a:gd name="connsiteX218" fmla="*/ 1711543 w 11243827"/>
              <a:gd name="connsiteY218" fmla="*/ 5534558 h 5641173"/>
              <a:gd name="connsiteX219" fmla="*/ 1631462 w 11243827"/>
              <a:gd name="connsiteY219" fmla="*/ 5491807 h 5641173"/>
              <a:gd name="connsiteX220" fmla="*/ 1538763 w 11243827"/>
              <a:gd name="connsiteY220" fmla="*/ 5482781 h 5641173"/>
              <a:gd name="connsiteX221" fmla="*/ 1501533 w 11243827"/>
              <a:gd name="connsiteY221" fmla="*/ 5467817 h 5641173"/>
              <a:gd name="connsiteX222" fmla="*/ 1461266 w 11243827"/>
              <a:gd name="connsiteY222" fmla="*/ 5469343 h 5641173"/>
              <a:gd name="connsiteX223" fmla="*/ 1449415 w 11243827"/>
              <a:gd name="connsiteY223" fmla="*/ 5460467 h 5641173"/>
              <a:gd name="connsiteX224" fmla="*/ 1447454 w 11243827"/>
              <a:gd name="connsiteY224" fmla="*/ 5458776 h 5641173"/>
              <a:gd name="connsiteX225" fmla="*/ 1437814 w 11243827"/>
              <a:gd name="connsiteY225" fmla="*/ 5455515 h 5641173"/>
              <a:gd name="connsiteX226" fmla="*/ 1437334 w 11243827"/>
              <a:gd name="connsiteY226" fmla="*/ 5450209 h 5641173"/>
              <a:gd name="connsiteX227" fmla="*/ 1424429 w 11243827"/>
              <a:gd name="connsiteY227" fmla="*/ 5442157 h 5641173"/>
              <a:gd name="connsiteX228" fmla="*/ 1406063 w 11243827"/>
              <a:gd name="connsiteY228" fmla="*/ 5437380 h 5641173"/>
              <a:gd name="connsiteX229" fmla="*/ 1316379 w 11243827"/>
              <a:gd name="connsiteY229" fmla="*/ 5419601 h 5641173"/>
              <a:gd name="connsiteX230" fmla="*/ 1264090 w 11243827"/>
              <a:gd name="connsiteY230" fmla="*/ 5406153 h 5641173"/>
              <a:gd name="connsiteX231" fmla="*/ 1246374 w 11243827"/>
              <a:gd name="connsiteY231" fmla="*/ 5396631 h 5641173"/>
              <a:gd name="connsiteX232" fmla="*/ 1220190 w 11243827"/>
              <a:gd name="connsiteY232" fmla="*/ 5386301 h 5641173"/>
              <a:gd name="connsiteX233" fmla="*/ 1175643 w 11243827"/>
              <a:gd name="connsiteY233" fmla="*/ 5364651 h 5641173"/>
              <a:gd name="connsiteX234" fmla="*/ 1150342 w 11243827"/>
              <a:gd name="connsiteY234" fmla="*/ 5358447 h 5641173"/>
              <a:gd name="connsiteX235" fmla="*/ 1112024 w 11243827"/>
              <a:gd name="connsiteY235" fmla="*/ 5345786 h 5641173"/>
              <a:gd name="connsiteX236" fmla="*/ 1100870 w 11243827"/>
              <a:gd name="connsiteY236" fmla="*/ 5343651 h 5641173"/>
              <a:gd name="connsiteX237" fmla="*/ 1096383 w 11243827"/>
              <a:gd name="connsiteY237" fmla="*/ 5343015 h 5641173"/>
              <a:gd name="connsiteX238" fmla="*/ 1058039 w 11243827"/>
              <a:gd name="connsiteY238" fmla="*/ 5343504 h 5641173"/>
              <a:gd name="connsiteX239" fmla="*/ 1055426 w 11243827"/>
              <a:gd name="connsiteY239" fmla="*/ 5339088 h 5641173"/>
              <a:gd name="connsiteX240" fmla="*/ 1044738 w 11243827"/>
              <a:gd name="connsiteY240" fmla="*/ 5333063 h 5641173"/>
              <a:gd name="connsiteX241" fmla="*/ 1033909 w 11243827"/>
              <a:gd name="connsiteY241" fmla="*/ 5335680 h 5641173"/>
              <a:gd name="connsiteX242" fmla="*/ 1012649 w 11243827"/>
              <a:gd name="connsiteY242" fmla="*/ 5334541 h 5641173"/>
              <a:gd name="connsiteX243" fmla="*/ 1007115 w 11243827"/>
              <a:gd name="connsiteY243" fmla="*/ 5332775 h 5641173"/>
              <a:gd name="connsiteX244" fmla="*/ 987447 w 11243827"/>
              <a:gd name="connsiteY244" fmla="*/ 5346462 h 5641173"/>
              <a:gd name="connsiteX245" fmla="*/ 953418 w 11243827"/>
              <a:gd name="connsiteY245" fmla="*/ 5333901 h 5641173"/>
              <a:gd name="connsiteX246" fmla="*/ 916854 w 11243827"/>
              <a:gd name="connsiteY246" fmla="*/ 5329435 h 5641173"/>
              <a:gd name="connsiteX247" fmla="*/ 905651 w 11243827"/>
              <a:gd name="connsiteY247" fmla="*/ 5332114 h 5641173"/>
              <a:gd name="connsiteX248" fmla="*/ 838405 w 11243827"/>
              <a:gd name="connsiteY248" fmla="*/ 5339470 h 5641173"/>
              <a:gd name="connsiteX249" fmla="*/ 817627 w 11243827"/>
              <a:gd name="connsiteY249" fmla="*/ 5330580 h 5641173"/>
              <a:gd name="connsiteX250" fmla="*/ 801817 w 11243827"/>
              <a:gd name="connsiteY250" fmla="*/ 5325937 h 5641173"/>
              <a:gd name="connsiteX251" fmla="*/ 798857 w 11243827"/>
              <a:gd name="connsiteY251" fmla="*/ 5320979 h 5641173"/>
              <a:gd name="connsiteX252" fmla="*/ 788354 w 11243827"/>
              <a:gd name="connsiteY252" fmla="*/ 5320143 h 5641173"/>
              <a:gd name="connsiteX253" fmla="*/ 785726 w 11243827"/>
              <a:gd name="connsiteY253" fmla="*/ 5318989 h 5641173"/>
              <a:gd name="connsiteX254" fmla="*/ 770507 w 11243827"/>
              <a:gd name="connsiteY254" fmla="*/ 5313309 h 5641173"/>
              <a:gd name="connsiteX255" fmla="*/ 733810 w 11243827"/>
              <a:gd name="connsiteY255" fmla="*/ 5324286 h 5641173"/>
              <a:gd name="connsiteX256" fmla="*/ 692117 w 11243827"/>
              <a:gd name="connsiteY256" fmla="*/ 5318786 h 5641173"/>
              <a:gd name="connsiteX257" fmla="*/ 574943 w 11243827"/>
              <a:gd name="connsiteY257" fmla="*/ 5327578 h 5641173"/>
              <a:gd name="connsiteX258" fmla="*/ 441302 w 11243827"/>
              <a:gd name="connsiteY258" fmla="*/ 5307062 h 5641173"/>
              <a:gd name="connsiteX259" fmla="*/ 336819 w 11243827"/>
              <a:gd name="connsiteY259" fmla="*/ 5336690 h 5641173"/>
              <a:gd name="connsiteX260" fmla="*/ 270932 w 11243827"/>
              <a:gd name="connsiteY260" fmla="*/ 5345451 h 5641173"/>
              <a:gd name="connsiteX261" fmla="*/ 194189 w 11243827"/>
              <a:gd name="connsiteY261" fmla="*/ 5343588 h 5641173"/>
              <a:gd name="connsiteX262" fmla="*/ 192552 w 11243827"/>
              <a:gd name="connsiteY262" fmla="*/ 5342845 h 5641173"/>
              <a:gd name="connsiteX263" fmla="*/ 178320 w 11243827"/>
              <a:gd name="connsiteY263" fmla="*/ 5343766 h 5641173"/>
              <a:gd name="connsiteX264" fmla="*/ 175596 w 11243827"/>
              <a:gd name="connsiteY264" fmla="*/ 5346411 h 5641173"/>
              <a:gd name="connsiteX265" fmla="*/ 147287 w 11243827"/>
              <a:gd name="connsiteY265" fmla="*/ 5352625 h 5641173"/>
              <a:gd name="connsiteX266" fmla="*/ 114847 w 11243827"/>
              <a:gd name="connsiteY266" fmla="*/ 5355844 h 5641173"/>
              <a:gd name="connsiteX267" fmla="*/ 114306 w 11243827"/>
              <a:gd name="connsiteY267" fmla="*/ 5354983 h 5641173"/>
              <a:gd name="connsiteX268" fmla="*/ 89264 w 11243827"/>
              <a:gd name="connsiteY268" fmla="*/ 5348886 h 5641173"/>
              <a:gd name="connsiteX269" fmla="*/ 49794 w 11243827"/>
              <a:gd name="connsiteY269" fmla="*/ 5329950 h 5641173"/>
              <a:gd name="connsiteX270" fmla="*/ 19924 w 11243827"/>
              <a:gd name="connsiteY270" fmla="*/ 5334282 h 5641173"/>
              <a:gd name="connsiteX271" fmla="*/ 13819 w 11243827"/>
              <a:gd name="connsiteY271" fmla="*/ 5334653 h 5641173"/>
              <a:gd name="connsiteX272" fmla="*/ 13657 w 11243827"/>
              <a:gd name="connsiteY272" fmla="*/ 5334455 h 5641173"/>
              <a:gd name="connsiteX273" fmla="*/ 7139 w 11243827"/>
              <a:gd name="connsiteY273" fmla="*/ 5334438 h 5641173"/>
              <a:gd name="connsiteX274" fmla="*/ 2684 w 11243827"/>
              <a:gd name="connsiteY274" fmla="*/ 5335333 h 5641173"/>
              <a:gd name="connsiteX275" fmla="*/ 0 w 11243827"/>
              <a:gd name="connsiteY275" fmla="*/ 5335496 h 5641173"/>
              <a:gd name="connsiteX276" fmla="*/ 0 w 11243827"/>
              <a:gd name="connsiteY276" fmla="*/ 10592 h 5641173"/>
              <a:gd name="connsiteX277" fmla="*/ 11243827 w 11243827"/>
              <a:gd name="connsiteY277" fmla="*/ 0 h 564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1243827" h="5641173">
                <a:moveTo>
                  <a:pt x="11243827" y="0"/>
                </a:moveTo>
                <a:lnTo>
                  <a:pt x="11243827" y="5209610"/>
                </a:lnTo>
                <a:lnTo>
                  <a:pt x="11240675" y="5210442"/>
                </a:lnTo>
                <a:cubicBezTo>
                  <a:pt x="11212687" y="5216721"/>
                  <a:pt x="11197241" y="5217028"/>
                  <a:pt x="11179959" y="5221199"/>
                </a:cubicBezTo>
                <a:cubicBezTo>
                  <a:pt x="11151979" y="5230882"/>
                  <a:pt x="11122378" y="5252850"/>
                  <a:pt x="11105493" y="5259905"/>
                </a:cubicBezTo>
                <a:lnTo>
                  <a:pt x="11078640" y="5263531"/>
                </a:lnTo>
                <a:lnTo>
                  <a:pt x="11079616" y="5270380"/>
                </a:lnTo>
                <a:lnTo>
                  <a:pt x="11069641" y="5270884"/>
                </a:lnTo>
                <a:lnTo>
                  <a:pt x="11047377" y="5271051"/>
                </a:lnTo>
                <a:cubicBezTo>
                  <a:pt x="11033483" y="5272087"/>
                  <a:pt x="10994850" y="5270445"/>
                  <a:pt x="10980705" y="5272951"/>
                </a:cubicBezTo>
                <a:cubicBezTo>
                  <a:pt x="10976625" y="5280257"/>
                  <a:pt x="10970327" y="5284239"/>
                  <a:pt x="10962514" y="5286084"/>
                </a:cubicBezTo>
                <a:lnTo>
                  <a:pt x="10945307" y="5286290"/>
                </a:lnTo>
                <a:lnTo>
                  <a:pt x="10845516" y="5303894"/>
                </a:lnTo>
                <a:lnTo>
                  <a:pt x="10831795" y="5305210"/>
                </a:lnTo>
                <a:lnTo>
                  <a:pt x="10824365" y="5311111"/>
                </a:lnTo>
                <a:cubicBezTo>
                  <a:pt x="10818692" y="5312290"/>
                  <a:pt x="10802397" y="5311529"/>
                  <a:pt x="10797756" y="5312285"/>
                </a:cubicBezTo>
                <a:lnTo>
                  <a:pt x="10796525" y="5315645"/>
                </a:lnTo>
                <a:cubicBezTo>
                  <a:pt x="10781742" y="5321013"/>
                  <a:pt x="10726138" y="5338890"/>
                  <a:pt x="10709063" y="5344492"/>
                </a:cubicBezTo>
                <a:cubicBezTo>
                  <a:pt x="10705652" y="5339328"/>
                  <a:pt x="10698014" y="5347484"/>
                  <a:pt x="10694078" y="5349258"/>
                </a:cubicBezTo>
                <a:cubicBezTo>
                  <a:pt x="10693469" y="5345779"/>
                  <a:pt x="10683941" y="5344718"/>
                  <a:pt x="10681131" y="5347812"/>
                </a:cubicBezTo>
                <a:cubicBezTo>
                  <a:pt x="10614153" y="5364782"/>
                  <a:pt x="10647679" y="5329716"/>
                  <a:pt x="10609448" y="5351931"/>
                </a:cubicBezTo>
                <a:cubicBezTo>
                  <a:pt x="10602685" y="5353403"/>
                  <a:pt x="10597204" y="5352000"/>
                  <a:pt x="10592397" y="5349402"/>
                </a:cubicBezTo>
                <a:lnTo>
                  <a:pt x="10585227" y="5344063"/>
                </a:lnTo>
                <a:lnTo>
                  <a:pt x="10557472" y="5354151"/>
                </a:lnTo>
                <a:cubicBezTo>
                  <a:pt x="10543800" y="5357667"/>
                  <a:pt x="10529411" y="5359999"/>
                  <a:pt x="10514646" y="5361064"/>
                </a:cubicBezTo>
                <a:cubicBezTo>
                  <a:pt x="10511333" y="5353956"/>
                  <a:pt x="10499744" y="5364054"/>
                  <a:pt x="10494292" y="5366054"/>
                </a:cubicBezTo>
                <a:cubicBezTo>
                  <a:pt x="10494236" y="5361412"/>
                  <a:pt x="10482156" y="5359187"/>
                  <a:pt x="10477869" y="5363025"/>
                </a:cubicBezTo>
                <a:cubicBezTo>
                  <a:pt x="10387782" y="5379617"/>
                  <a:pt x="10438473" y="5336257"/>
                  <a:pt x="10384411" y="5362257"/>
                </a:cubicBezTo>
                <a:cubicBezTo>
                  <a:pt x="10375368" y="5363613"/>
                  <a:pt x="10368582" y="5361287"/>
                  <a:pt x="10362921" y="5357444"/>
                </a:cubicBezTo>
                <a:lnTo>
                  <a:pt x="10352736" y="5347851"/>
                </a:lnTo>
                <a:lnTo>
                  <a:pt x="10344754" y="5351272"/>
                </a:lnTo>
                <a:cubicBezTo>
                  <a:pt x="10314632" y="5351540"/>
                  <a:pt x="10305751" y="5341709"/>
                  <a:pt x="10288226" y="5351613"/>
                </a:cubicBezTo>
                <a:cubicBezTo>
                  <a:pt x="10262327" y="5331026"/>
                  <a:pt x="10271048" y="5349560"/>
                  <a:pt x="10251350" y="5352711"/>
                </a:cubicBezTo>
                <a:cubicBezTo>
                  <a:pt x="10235810" y="5356816"/>
                  <a:pt x="10264339" y="5364714"/>
                  <a:pt x="10249108" y="5365881"/>
                </a:cubicBezTo>
                <a:cubicBezTo>
                  <a:pt x="10232632" y="5360566"/>
                  <a:pt x="10233406" y="5377073"/>
                  <a:pt x="10216272" y="5370573"/>
                </a:cubicBezTo>
                <a:cubicBezTo>
                  <a:pt x="10220434" y="5358137"/>
                  <a:pt x="10182459" y="5372984"/>
                  <a:pt x="10181278" y="5362119"/>
                </a:cubicBezTo>
                <a:cubicBezTo>
                  <a:pt x="10166724" y="5377655"/>
                  <a:pt x="10159412" y="5358516"/>
                  <a:pt x="10140033" y="5363304"/>
                </a:cubicBezTo>
                <a:cubicBezTo>
                  <a:pt x="10130907" y="5369181"/>
                  <a:pt x="10124323" y="5370190"/>
                  <a:pt x="10115353" y="5363869"/>
                </a:cubicBezTo>
                <a:cubicBezTo>
                  <a:pt x="10073314" y="5392482"/>
                  <a:pt x="10089920" y="5365150"/>
                  <a:pt x="10050578" y="5376153"/>
                </a:cubicBezTo>
                <a:cubicBezTo>
                  <a:pt x="10016683" y="5387725"/>
                  <a:pt x="9978260" y="5395233"/>
                  <a:pt x="9945478" y="5422859"/>
                </a:cubicBezTo>
                <a:cubicBezTo>
                  <a:pt x="9939461" y="5430686"/>
                  <a:pt x="9924686" y="5433649"/>
                  <a:pt x="9912481" y="5429477"/>
                </a:cubicBezTo>
                <a:cubicBezTo>
                  <a:pt x="9910384" y="5428759"/>
                  <a:pt x="9908438" y="5427851"/>
                  <a:pt x="9906713" y="5426784"/>
                </a:cubicBezTo>
                <a:cubicBezTo>
                  <a:pt x="9878372" y="5431011"/>
                  <a:pt x="9774714" y="5449885"/>
                  <a:pt x="9742436" y="5454834"/>
                </a:cubicBezTo>
                <a:cubicBezTo>
                  <a:pt x="9739822" y="5444779"/>
                  <a:pt x="9723500" y="5462923"/>
                  <a:pt x="9713044" y="5456476"/>
                </a:cubicBezTo>
                <a:cubicBezTo>
                  <a:pt x="9705555" y="5450821"/>
                  <a:pt x="9698855" y="5455006"/>
                  <a:pt x="9691033" y="5455451"/>
                </a:cubicBezTo>
                <a:cubicBezTo>
                  <a:pt x="9680728" y="5451004"/>
                  <a:pt x="9647117" y="5459035"/>
                  <a:pt x="9638355" y="5464794"/>
                </a:cubicBezTo>
                <a:cubicBezTo>
                  <a:pt x="9617415" y="5484808"/>
                  <a:pt x="9569832" y="5469945"/>
                  <a:pt x="9552434" y="5485280"/>
                </a:cubicBezTo>
                <a:cubicBezTo>
                  <a:pt x="9546122" y="5487529"/>
                  <a:pt x="9539945" y="5488440"/>
                  <a:pt x="9533883" y="5488516"/>
                </a:cubicBezTo>
                <a:lnTo>
                  <a:pt x="9516916" y="5486828"/>
                </a:lnTo>
                <a:lnTo>
                  <a:pt x="9512093" y="5482541"/>
                </a:lnTo>
                <a:lnTo>
                  <a:pt x="9501725" y="5483603"/>
                </a:lnTo>
                <a:lnTo>
                  <a:pt x="9498754" y="5482951"/>
                </a:lnTo>
                <a:cubicBezTo>
                  <a:pt x="9493078" y="5481686"/>
                  <a:pt x="9487476" y="5480586"/>
                  <a:pt x="9481932" y="5480151"/>
                </a:cubicBezTo>
                <a:cubicBezTo>
                  <a:pt x="9489223" y="5501646"/>
                  <a:pt x="9435971" y="5479991"/>
                  <a:pt x="9451321" y="5497375"/>
                </a:cubicBezTo>
                <a:cubicBezTo>
                  <a:pt x="9422124" y="5498722"/>
                  <a:pt x="9444395" y="5514914"/>
                  <a:pt x="9409298" y="5499478"/>
                </a:cubicBezTo>
                <a:cubicBezTo>
                  <a:pt x="9363968" y="5517055"/>
                  <a:pt x="9350073" y="5507226"/>
                  <a:pt x="9303056" y="5519093"/>
                </a:cubicBezTo>
                <a:cubicBezTo>
                  <a:pt x="9272929" y="5515489"/>
                  <a:pt x="9242312" y="5519100"/>
                  <a:pt x="9229078" y="5524154"/>
                </a:cubicBezTo>
                <a:cubicBezTo>
                  <a:pt x="9244549" y="5484199"/>
                  <a:pt x="9198133" y="5512463"/>
                  <a:pt x="9165105" y="5532892"/>
                </a:cubicBezTo>
                <a:cubicBezTo>
                  <a:pt x="9128348" y="5546691"/>
                  <a:pt x="9105217" y="5601124"/>
                  <a:pt x="9077301" y="5580356"/>
                </a:cubicBezTo>
                <a:cubicBezTo>
                  <a:pt x="9034770" y="5585424"/>
                  <a:pt x="9004654" y="5606346"/>
                  <a:pt x="8960065" y="5597982"/>
                </a:cubicBezTo>
                <a:cubicBezTo>
                  <a:pt x="8958681" y="5601368"/>
                  <a:pt x="8956414" y="5604204"/>
                  <a:pt x="8953536" y="5606638"/>
                </a:cubicBezTo>
                <a:lnTo>
                  <a:pt x="8943907" y="5612541"/>
                </a:lnTo>
                <a:lnTo>
                  <a:pt x="8942046" y="5612112"/>
                </a:lnTo>
                <a:cubicBezTo>
                  <a:pt x="8934733" y="5612036"/>
                  <a:pt x="8930989" y="5613463"/>
                  <a:pt x="8928824" y="5615549"/>
                </a:cubicBezTo>
                <a:lnTo>
                  <a:pt x="8927294" y="5618607"/>
                </a:lnTo>
                <a:lnTo>
                  <a:pt x="8918651" y="5621688"/>
                </a:lnTo>
                <a:lnTo>
                  <a:pt x="8902772" y="5629703"/>
                </a:lnTo>
                <a:lnTo>
                  <a:pt x="8898724" y="5629379"/>
                </a:lnTo>
                <a:lnTo>
                  <a:pt x="8873099" y="5638628"/>
                </a:lnTo>
                <a:lnTo>
                  <a:pt x="8872234" y="5637889"/>
                </a:lnTo>
                <a:cubicBezTo>
                  <a:pt x="8869712" y="5636443"/>
                  <a:pt x="8866744" y="5635774"/>
                  <a:pt x="8862777" y="5636711"/>
                </a:cubicBezTo>
                <a:cubicBezTo>
                  <a:pt x="8861373" y="5622581"/>
                  <a:pt x="8857449" y="5632426"/>
                  <a:pt x="8845869" y="5636436"/>
                </a:cubicBezTo>
                <a:cubicBezTo>
                  <a:pt x="8841103" y="5615386"/>
                  <a:pt x="8812729" y="5634444"/>
                  <a:pt x="8800548" y="5625084"/>
                </a:cubicBezTo>
                <a:cubicBezTo>
                  <a:pt x="8792146" y="5628504"/>
                  <a:pt x="8783174" y="5631737"/>
                  <a:pt x="8773774" y="5634630"/>
                </a:cubicBezTo>
                <a:lnTo>
                  <a:pt x="8698255" y="5636083"/>
                </a:lnTo>
                <a:lnTo>
                  <a:pt x="8619167" y="5619130"/>
                </a:lnTo>
                <a:cubicBezTo>
                  <a:pt x="8589913" y="5618762"/>
                  <a:pt x="8564581" y="5612466"/>
                  <a:pt x="8539822" y="5616905"/>
                </a:cubicBezTo>
                <a:cubicBezTo>
                  <a:pt x="8529764" y="5612008"/>
                  <a:pt x="8520285" y="5610031"/>
                  <a:pt x="8511094" y="5617360"/>
                </a:cubicBezTo>
                <a:cubicBezTo>
                  <a:pt x="8483794" y="5614914"/>
                  <a:pt x="8477184" y="5604447"/>
                  <a:pt x="8459886" y="5612612"/>
                </a:cubicBezTo>
                <a:cubicBezTo>
                  <a:pt x="8444548" y="5595681"/>
                  <a:pt x="8443640" y="5602142"/>
                  <a:pt x="8436432" y="5606990"/>
                </a:cubicBezTo>
                <a:lnTo>
                  <a:pt x="8435403" y="5607336"/>
                </a:lnTo>
                <a:lnTo>
                  <a:pt x="8433307" y="5604917"/>
                </a:lnTo>
                <a:lnTo>
                  <a:pt x="8428968" y="5603796"/>
                </a:lnTo>
                <a:lnTo>
                  <a:pt x="8417124" y="5604518"/>
                </a:lnTo>
                <a:lnTo>
                  <a:pt x="8412669" y="5605413"/>
                </a:lnTo>
                <a:cubicBezTo>
                  <a:pt x="8409601" y="5605797"/>
                  <a:pt x="8407563" y="5605754"/>
                  <a:pt x="8406152" y="5605396"/>
                </a:cubicBezTo>
                <a:lnTo>
                  <a:pt x="8405989" y="5605197"/>
                </a:lnTo>
                <a:lnTo>
                  <a:pt x="8399884" y="5605568"/>
                </a:lnTo>
                <a:cubicBezTo>
                  <a:pt x="8389582" y="5606652"/>
                  <a:pt x="8379557" y="5608135"/>
                  <a:pt x="8370014" y="5609900"/>
                </a:cubicBezTo>
                <a:cubicBezTo>
                  <a:pt x="8361945" y="5598787"/>
                  <a:pt x="8326685" y="5611914"/>
                  <a:pt x="8330544" y="5590964"/>
                </a:cubicBezTo>
                <a:cubicBezTo>
                  <a:pt x="8317672" y="5592723"/>
                  <a:pt x="8309886" y="5601422"/>
                  <a:pt x="8314221" y="5587682"/>
                </a:cubicBezTo>
                <a:cubicBezTo>
                  <a:pt x="8309983" y="5587866"/>
                  <a:pt x="8307372" y="5586698"/>
                  <a:pt x="8305502" y="5584868"/>
                </a:cubicBezTo>
                <a:lnTo>
                  <a:pt x="8304962" y="5584007"/>
                </a:lnTo>
                <a:lnTo>
                  <a:pt x="8276324" y="5588260"/>
                </a:lnTo>
                <a:lnTo>
                  <a:pt x="8272522" y="5587226"/>
                </a:lnTo>
                <a:lnTo>
                  <a:pt x="8253857" y="5592043"/>
                </a:lnTo>
                <a:lnTo>
                  <a:pt x="8244212" y="5593439"/>
                </a:lnTo>
                <a:lnTo>
                  <a:pt x="8241488" y="5596085"/>
                </a:lnTo>
                <a:cubicBezTo>
                  <a:pt x="8238546" y="5597691"/>
                  <a:pt x="8234330" y="5598384"/>
                  <a:pt x="8227256" y="5597005"/>
                </a:cubicBezTo>
                <a:lnTo>
                  <a:pt x="8225619" y="5596262"/>
                </a:lnTo>
                <a:lnTo>
                  <a:pt x="8213882" y="5600179"/>
                </a:lnTo>
                <a:cubicBezTo>
                  <a:pt x="8210102" y="5601988"/>
                  <a:pt x="8206755" y="5604291"/>
                  <a:pt x="8204045" y="5607275"/>
                </a:cubicBezTo>
                <a:cubicBezTo>
                  <a:pt x="8164079" y="5591326"/>
                  <a:pt x="8126369" y="5605919"/>
                  <a:pt x="8082989" y="5603160"/>
                </a:cubicBezTo>
                <a:cubicBezTo>
                  <a:pt x="8034449" y="5606898"/>
                  <a:pt x="8008954" y="5596936"/>
                  <a:pt x="7976942" y="5598455"/>
                </a:cubicBezTo>
                <a:cubicBezTo>
                  <a:pt x="7962042" y="5600916"/>
                  <a:pt x="7941729" y="5599827"/>
                  <a:pt x="7950121" y="5590893"/>
                </a:cubicBezTo>
                <a:cubicBezTo>
                  <a:pt x="7904855" y="5610014"/>
                  <a:pt x="7778840" y="5612380"/>
                  <a:pt x="7727691" y="5621064"/>
                </a:cubicBezTo>
                <a:cubicBezTo>
                  <a:pt x="7699805" y="5600056"/>
                  <a:pt x="7714922" y="5619495"/>
                  <a:pt x="7685998" y="5615564"/>
                </a:cubicBezTo>
                <a:cubicBezTo>
                  <a:pt x="7693909" y="5634905"/>
                  <a:pt x="7650884" y="5604714"/>
                  <a:pt x="7649302" y="5626541"/>
                </a:cubicBezTo>
                <a:cubicBezTo>
                  <a:pt x="7644089" y="5625134"/>
                  <a:pt x="7639087" y="5623084"/>
                  <a:pt x="7634083" y="5620862"/>
                </a:cubicBezTo>
                <a:lnTo>
                  <a:pt x="7631455" y="5619708"/>
                </a:lnTo>
                <a:lnTo>
                  <a:pt x="7620952" y="5618872"/>
                </a:lnTo>
                <a:lnTo>
                  <a:pt x="7617992" y="5613914"/>
                </a:lnTo>
                <a:lnTo>
                  <a:pt x="7602182" y="5609271"/>
                </a:lnTo>
                <a:cubicBezTo>
                  <a:pt x="7596260" y="5608262"/>
                  <a:pt x="7589888" y="5608028"/>
                  <a:pt x="7582847" y="5609047"/>
                </a:cubicBezTo>
                <a:cubicBezTo>
                  <a:pt x="7565525" y="5617697"/>
                  <a:pt x="7538553" y="5607096"/>
                  <a:pt x="7514158" y="5607737"/>
                </a:cubicBezTo>
                <a:lnTo>
                  <a:pt x="7502955" y="5610415"/>
                </a:lnTo>
                <a:lnTo>
                  <a:pt x="7466391" y="5605949"/>
                </a:lnTo>
                <a:cubicBezTo>
                  <a:pt x="7455982" y="5605083"/>
                  <a:pt x="7445179" y="5604628"/>
                  <a:pt x="7433806" y="5604945"/>
                </a:cubicBezTo>
                <a:lnTo>
                  <a:pt x="7412693" y="5607075"/>
                </a:lnTo>
                <a:lnTo>
                  <a:pt x="7407159" y="5605310"/>
                </a:lnTo>
                <a:cubicBezTo>
                  <a:pt x="7397520" y="5605506"/>
                  <a:pt x="7384763" y="5611721"/>
                  <a:pt x="7385900" y="5604171"/>
                </a:cubicBezTo>
                <a:lnTo>
                  <a:pt x="7375071" y="5606788"/>
                </a:lnTo>
                <a:lnTo>
                  <a:pt x="7364382" y="5600762"/>
                </a:lnTo>
                <a:cubicBezTo>
                  <a:pt x="7363212" y="5599363"/>
                  <a:pt x="7362331" y="5597874"/>
                  <a:pt x="7361770" y="5596347"/>
                </a:cubicBezTo>
                <a:lnTo>
                  <a:pt x="7346641" y="5598329"/>
                </a:lnTo>
                <a:lnTo>
                  <a:pt x="7334238" y="5594014"/>
                </a:lnTo>
                <a:lnTo>
                  <a:pt x="7323426" y="5596835"/>
                </a:lnTo>
                <a:lnTo>
                  <a:pt x="7318938" y="5596200"/>
                </a:lnTo>
                <a:lnTo>
                  <a:pt x="7307784" y="5594065"/>
                </a:lnTo>
                <a:cubicBezTo>
                  <a:pt x="7302066" y="5592568"/>
                  <a:pt x="7295667" y="5590765"/>
                  <a:pt x="7288540" y="5589320"/>
                </a:cubicBezTo>
                <a:lnTo>
                  <a:pt x="7282537" y="5588660"/>
                </a:lnTo>
                <a:lnTo>
                  <a:pt x="7269466" y="5581404"/>
                </a:lnTo>
                <a:cubicBezTo>
                  <a:pt x="7259956" y="5575919"/>
                  <a:pt x="7252471" y="5572223"/>
                  <a:pt x="7244165" y="5575200"/>
                </a:cubicBezTo>
                <a:cubicBezTo>
                  <a:pt x="7230005" y="5568113"/>
                  <a:pt x="7220114" y="5548251"/>
                  <a:pt x="7199619" y="5553550"/>
                </a:cubicBezTo>
                <a:cubicBezTo>
                  <a:pt x="7205839" y="5544552"/>
                  <a:pt x="7176858" y="5552461"/>
                  <a:pt x="7173434" y="5543219"/>
                </a:cubicBezTo>
                <a:cubicBezTo>
                  <a:pt x="7171853" y="5535776"/>
                  <a:pt x="7162694" y="5536440"/>
                  <a:pt x="7155718" y="5533697"/>
                </a:cubicBezTo>
                <a:cubicBezTo>
                  <a:pt x="7150747" y="5526096"/>
                  <a:pt x="7115649" y="5519155"/>
                  <a:pt x="7103430" y="5520249"/>
                </a:cubicBezTo>
                <a:cubicBezTo>
                  <a:pt x="7068988" y="5527813"/>
                  <a:pt x="7041283" y="5497211"/>
                  <a:pt x="7013746" y="5502470"/>
                </a:cubicBezTo>
                <a:cubicBezTo>
                  <a:pt x="7006535" y="5501753"/>
                  <a:pt x="7000557" y="5500031"/>
                  <a:pt x="6995379" y="5497693"/>
                </a:cubicBezTo>
                <a:lnTo>
                  <a:pt x="6982475" y="5489641"/>
                </a:lnTo>
                <a:cubicBezTo>
                  <a:pt x="6982314" y="5487873"/>
                  <a:pt x="6982155" y="5486104"/>
                  <a:pt x="6981994" y="5484335"/>
                </a:cubicBezTo>
                <a:lnTo>
                  <a:pt x="6972355" y="5481074"/>
                </a:lnTo>
                <a:lnTo>
                  <a:pt x="6970394" y="5479383"/>
                </a:lnTo>
                <a:cubicBezTo>
                  <a:pt x="6966663" y="5476135"/>
                  <a:pt x="6962857" y="5473046"/>
                  <a:pt x="6958543" y="5470507"/>
                </a:cubicBezTo>
                <a:cubicBezTo>
                  <a:pt x="6946682" y="5490417"/>
                  <a:pt x="6919886" y="5452192"/>
                  <a:pt x="6918276" y="5472034"/>
                </a:cubicBezTo>
                <a:cubicBezTo>
                  <a:pt x="6892502" y="5461546"/>
                  <a:pt x="6897731" y="5483185"/>
                  <a:pt x="6881046" y="5457070"/>
                </a:cubicBezTo>
                <a:cubicBezTo>
                  <a:pt x="6828055" y="5453051"/>
                  <a:pt x="6839016" y="5431108"/>
                  <a:pt x="6752164" y="5425021"/>
                </a:cubicBezTo>
                <a:cubicBezTo>
                  <a:pt x="6758292" y="5421861"/>
                  <a:pt x="6727733" y="5418470"/>
                  <a:pt x="6724964" y="5414071"/>
                </a:cubicBezTo>
                <a:lnTo>
                  <a:pt x="6683286" y="5432830"/>
                </a:lnTo>
                <a:lnTo>
                  <a:pt x="6644277" y="5429684"/>
                </a:lnTo>
                <a:cubicBezTo>
                  <a:pt x="6602299" y="5429624"/>
                  <a:pt x="6572889" y="5412513"/>
                  <a:pt x="6532914" y="5431205"/>
                </a:cubicBezTo>
                <a:lnTo>
                  <a:pt x="6307459" y="5467087"/>
                </a:lnTo>
                <a:cubicBezTo>
                  <a:pt x="6243940" y="5484756"/>
                  <a:pt x="6232610" y="5506751"/>
                  <a:pt x="6196243" y="5515042"/>
                </a:cubicBezTo>
                <a:cubicBezTo>
                  <a:pt x="6164533" y="5518021"/>
                  <a:pt x="6142666" y="5509345"/>
                  <a:pt x="6099124" y="5516848"/>
                </a:cubicBezTo>
                <a:cubicBezTo>
                  <a:pt x="6076503" y="5515419"/>
                  <a:pt x="6031865" y="5528713"/>
                  <a:pt x="6016077" y="5528642"/>
                </a:cubicBezTo>
                <a:cubicBezTo>
                  <a:pt x="6017142" y="5530608"/>
                  <a:pt x="6008544" y="5532493"/>
                  <a:pt x="6004389" y="5531206"/>
                </a:cubicBezTo>
                <a:cubicBezTo>
                  <a:pt x="5932347" y="5531241"/>
                  <a:pt x="5981006" y="5545600"/>
                  <a:pt x="5933945" y="5538840"/>
                </a:cubicBezTo>
                <a:cubicBezTo>
                  <a:pt x="5905303" y="5539379"/>
                  <a:pt x="5918093" y="5561978"/>
                  <a:pt x="5883936" y="5553807"/>
                </a:cubicBezTo>
                <a:cubicBezTo>
                  <a:pt x="5850054" y="5556990"/>
                  <a:pt x="5832962" y="5567338"/>
                  <a:pt x="5798331" y="5564248"/>
                </a:cubicBezTo>
                <a:cubicBezTo>
                  <a:pt x="5766627" y="5567265"/>
                  <a:pt x="5741097" y="5573248"/>
                  <a:pt x="5712738" y="5573120"/>
                </a:cubicBezTo>
                <a:cubicBezTo>
                  <a:pt x="5703372" y="5576849"/>
                  <a:pt x="5693695" y="5578874"/>
                  <a:pt x="5681342" y="5575621"/>
                </a:cubicBezTo>
                <a:lnTo>
                  <a:pt x="5627167" y="5583215"/>
                </a:lnTo>
                <a:cubicBezTo>
                  <a:pt x="5612183" y="5597917"/>
                  <a:pt x="5611727" y="5586689"/>
                  <a:pt x="5591414" y="5587695"/>
                </a:cubicBezTo>
                <a:cubicBezTo>
                  <a:pt x="5574616" y="5587612"/>
                  <a:pt x="5598133" y="5579413"/>
                  <a:pt x="5583028" y="5580877"/>
                </a:cubicBezTo>
                <a:cubicBezTo>
                  <a:pt x="5569804" y="5586020"/>
                  <a:pt x="5562718" y="5576982"/>
                  <a:pt x="5549426" y="5582858"/>
                </a:cubicBezTo>
                <a:cubicBezTo>
                  <a:pt x="5559299" y="5589013"/>
                  <a:pt x="5515978" y="5586206"/>
                  <a:pt x="5519999" y="5592246"/>
                </a:cubicBezTo>
                <a:cubicBezTo>
                  <a:pt x="5498728" y="5585844"/>
                  <a:pt x="5500813" y="5597206"/>
                  <a:pt x="5480028" y="5597282"/>
                </a:cubicBezTo>
                <a:cubicBezTo>
                  <a:pt x="5468519" y="5595356"/>
                  <a:pt x="5461753" y="5595717"/>
                  <a:pt x="5456175" y="5600371"/>
                </a:cubicBezTo>
                <a:cubicBezTo>
                  <a:pt x="5402444" y="5590675"/>
                  <a:pt x="5431269" y="5603179"/>
                  <a:pt x="5388463" y="5602638"/>
                </a:cubicBezTo>
                <a:cubicBezTo>
                  <a:pt x="5350589" y="5601042"/>
                  <a:pt x="5310318" y="5602266"/>
                  <a:pt x="5265898" y="5591830"/>
                </a:cubicBezTo>
                <a:cubicBezTo>
                  <a:pt x="5256434" y="5588423"/>
                  <a:pt x="5240914" y="5588853"/>
                  <a:pt x="5231231" y="5592790"/>
                </a:cubicBezTo>
                <a:cubicBezTo>
                  <a:pt x="5229565" y="5593467"/>
                  <a:pt x="5228139" y="5594226"/>
                  <a:pt x="5226996" y="5595040"/>
                </a:cubicBezTo>
                <a:cubicBezTo>
                  <a:pt x="5199121" y="5587151"/>
                  <a:pt x="5190547" y="5594087"/>
                  <a:pt x="5175988" y="5588131"/>
                </a:cubicBezTo>
                <a:cubicBezTo>
                  <a:pt x="5141664" y="5589465"/>
                  <a:pt x="5120774" y="5599921"/>
                  <a:pt x="5107470" y="5594771"/>
                </a:cubicBezTo>
                <a:cubicBezTo>
                  <a:pt x="5082783" y="5597686"/>
                  <a:pt x="5044558" y="5603218"/>
                  <a:pt x="5027868" y="5605624"/>
                </a:cubicBezTo>
                <a:cubicBezTo>
                  <a:pt x="5023394" y="5609716"/>
                  <a:pt x="5015008" y="5608373"/>
                  <a:pt x="5007324" y="5609209"/>
                </a:cubicBezTo>
                <a:cubicBezTo>
                  <a:pt x="4999584" y="5613033"/>
                  <a:pt x="4963661" y="5613313"/>
                  <a:pt x="4952559" y="5611402"/>
                </a:cubicBezTo>
                <a:lnTo>
                  <a:pt x="4826081" y="5616191"/>
                </a:lnTo>
                <a:lnTo>
                  <a:pt x="4823501" y="5619174"/>
                </a:lnTo>
                <a:lnTo>
                  <a:pt x="4813093" y="5620026"/>
                </a:lnTo>
                <a:lnTo>
                  <a:pt x="4810563" y="5620787"/>
                </a:lnTo>
                <a:cubicBezTo>
                  <a:pt x="4805739" y="5622253"/>
                  <a:pt x="4800910" y="5623620"/>
                  <a:pt x="4795818" y="5624618"/>
                </a:cubicBezTo>
                <a:cubicBezTo>
                  <a:pt x="4792594" y="5611984"/>
                  <a:pt x="4751975" y="5631029"/>
                  <a:pt x="4758404" y="5619510"/>
                </a:cubicBezTo>
                <a:cubicBezTo>
                  <a:pt x="4729867" y="5622800"/>
                  <a:pt x="4743470" y="5610974"/>
                  <a:pt x="4717254" y="5624155"/>
                </a:cubicBezTo>
                <a:cubicBezTo>
                  <a:pt x="4665606" y="5620882"/>
                  <a:pt x="4638526" y="5634254"/>
                  <a:pt x="4591958" y="5624710"/>
                </a:cubicBezTo>
                <a:cubicBezTo>
                  <a:pt x="4600998" y="5629613"/>
                  <a:pt x="4491255" y="5629123"/>
                  <a:pt x="4476215" y="5628210"/>
                </a:cubicBezTo>
                <a:lnTo>
                  <a:pt x="4425193" y="5627414"/>
                </a:lnTo>
                <a:lnTo>
                  <a:pt x="4383866" y="5626546"/>
                </a:lnTo>
                <a:lnTo>
                  <a:pt x="4385596" y="5634646"/>
                </a:lnTo>
                <a:cubicBezTo>
                  <a:pt x="4373497" y="5634009"/>
                  <a:pt x="4366105" y="5636763"/>
                  <a:pt x="4360864" y="5641173"/>
                </a:cubicBezTo>
                <a:lnTo>
                  <a:pt x="4328321" y="5626332"/>
                </a:lnTo>
                <a:lnTo>
                  <a:pt x="4309842" y="5626471"/>
                </a:lnTo>
                <a:lnTo>
                  <a:pt x="4277424" y="5631598"/>
                </a:lnTo>
                <a:lnTo>
                  <a:pt x="4266627" y="5633969"/>
                </a:lnTo>
                <a:lnTo>
                  <a:pt x="4185525" y="5617508"/>
                </a:lnTo>
                <a:lnTo>
                  <a:pt x="4177617" y="5610903"/>
                </a:lnTo>
                <a:cubicBezTo>
                  <a:pt x="4169135" y="5606836"/>
                  <a:pt x="4157063" y="5604954"/>
                  <a:pt x="4136948" y="5608031"/>
                </a:cubicBezTo>
                <a:lnTo>
                  <a:pt x="4132323" y="5609784"/>
                </a:lnTo>
                <a:lnTo>
                  <a:pt x="4098620" y="5599672"/>
                </a:lnTo>
                <a:cubicBezTo>
                  <a:pt x="4087744" y="5595070"/>
                  <a:pt x="3971360" y="5589278"/>
                  <a:pt x="3963475" y="5581841"/>
                </a:cubicBezTo>
                <a:cubicBezTo>
                  <a:pt x="3836034" y="5600252"/>
                  <a:pt x="3827261" y="5567580"/>
                  <a:pt x="3703613" y="5572482"/>
                </a:cubicBezTo>
                <a:cubicBezTo>
                  <a:pt x="3596526" y="5522697"/>
                  <a:pt x="3528981" y="5553020"/>
                  <a:pt x="3432987" y="5545768"/>
                </a:cubicBezTo>
                <a:cubicBezTo>
                  <a:pt x="3341557" y="5540666"/>
                  <a:pt x="3299222" y="5556776"/>
                  <a:pt x="3176381" y="5556110"/>
                </a:cubicBezTo>
                <a:cubicBezTo>
                  <a:pt x="3046225" y="5545252"/>
                  <a:pt x="2856562" y="5551022"/>
                  <a:pt x="2710156" y="5527517"/>
                </a:cubicBezTo>
                <a:cubicBezTo>
                  <a:pt x="2595124" y="5519951"/>
                  <a:pt x="2594726" y="5525545"/>
                  <a:pt x="2550206" y="5524958"/>
                </a:cubicBezTo>
                <a:cubicBezTo>
                  <a:pt x="2535402" y="5528183"/>
                  <a:pt x="2457214" y="5518753"/>
                  <a:pt x="2443041" y="5523990"/>
                </a:cubicBezTo>
                <a:lnTo>
                  <a:pt x="2435613" y="5526704"/>
                </a:lnTo>
                <a:lnTo>
                  <a:pt x="2405682" y="5528307"/>
                </a:lnTo>
                <a:lnTo>
                  <a:pt x="2397487" y="5540337"/>
                </a:lnTo>
                <a:lnTo>
                  <a:pt x="2297454" y="5550765"/>
                </a:lnTo>
                <a:cubicBezTo>
                  <a:pt x="2230952" y="5521480"/>
                  <a:pt x="2174171" y="5556417"/>
                  <a:pt x="2056700" y="5555489"/>
                </a:cubicBezTo>
                <a:cubicBezTo>
                  <a:pt x="2025568" y="5545373"/>
                  <a:pt x="1901680" y="5520750"/>
                  <a:pt x="1878530" y="5535330"/>
                </a:cubicBezTo>
                <a:lnTo>
                  <a:pt x="1859292" y="5535461"/>
                </a:lnTo>
                <a:lnTo>
                  <a:pt x="1835626" y="5533793"/>
                </a:lnTo>
                <a:cubicBezTo>
                  <a:pt x="1823131" y="5534628"/>
                  <a:pt x="1810151" y="5536942"/>
                  <a:pt x="1798939" y="5540285"/>
                </a:cubicBezTo>
                <a:lnTo>
                  <a:pt x="1779046" y="5549949"/>
                </a:lnTo>
                <a:lnTo>
                  <a:pt x="1772421" y="5549018"/>
                </a:lnTo>
                <a:lnTo>
                  <a:pt x="1772052" y="5545689"/>
                </a:lnTo>
                <a:cubicBezTo>
                  <a:pt x="1758274" y="5534165"/>
                  <a:pt x="1670822" y="5556887"/>
                  <a:pt x="1711543" y="5534558"/>
                </a:cubicBezTo>
                <a:cubicBezTo>
                  <a:pt x="1696140" y="5533324"/>
                  <a:pt x="1670188" y="5488258"/>
                  <a:pt x="1631462" y="5491807"/>
                </a:cubicBezTo>
                <a:cubicBezTo>
                  <a:pt x="1579148" y="5498877"/>
                  <a:pt x="1591754" y="5486800"/>
                  <a:pt x="1538763" y="5482781"/>
                </a:cubicBezTo>
                <a:cubicBezTo>
                  <a:pt x="1522078" y="5456666"/>
                  <a:pt x="1527306" y="5478305"/>
                  <a:pt x="1501533" y="5467817"/>
                </a:cubicBezTo>
                <a:cubicBezTo>
                  <a:pt x="1499922" y="5487659"/>
                  <a:pt x="1473126" y="5449434"/>
                  <a:pt x="1461266" y="5469343"/>
                </a:cubicBezTo>
                <a:cubicBezTo>
                  <a:pt x="1456951" y="5466804"/>
                  <a:pt x="1453146" y="5463716"/>
                  <a:pt x="1449415" y="5460467"/>
                </a:cubicBezTo>
                <a:lnTo>
                  <a:pt x="1447454" y="5458776"/>
                </a:lnTo>
                <a:lnTo>
                  <a:pt x="1437814" y="5455515"/>
                </a:lnTo>
                <a:lnTo>
                  <a:pt x="1437334" y="5450209"/>
                </a:lnTo>
                <a:lnTo>
                  <a:pt x="1424429" y="5442157"/>
                </a:lnTo>
                <a:cubicBezTo>
                  <a:pt x="1419251" y="5439819"/>
                  <a:pt x="1413273" y="5438098"/>
                  <a:pt x="1406063" y="5437380"/>
                </a:cubicBezTo>
                <a:cubicBezTo>
                  <a:pt x="1378526" y="5442640"/>
                  <a:pt x="1350821" y="5412037"/>
                  <a:pt x="1316379" y="5419601"/>
                </a:cubicBezTo>
                <a:cubicBezTo>
                  <a:pt x="1304160" y="5420695"/>
                  <a:pt x="1269061" y="5413755"/>
                  <a:pt x="1264090" y="5406153"/>
                </a:cubicBezTo>
                <a:cubicBezTo>
                  <a:pt x="1257115" y="5403410"/>
                  <a:pt x="1247955" y="5404075"/>
                  <a:pt x="1246374" y="5396631"/>
                </a:cubicBezTo>
                <a:cubicBezTo>
                  <a:pt x="1242951" y="5387390"/>
                  <a:pt x="1213970" y="5395299"/>
                  <a:pt x="1220190" y="5386301"/>
                </a:cubicBezTo>
                <a:cubicBezTo>
                  <a:pt x="1199695" y="5391599"/>
                  <a:pt x="1189803" y="5371737"/>
                  <a:pt x="1175643" y="5364651"/>
                </a:cubicBezTo>
                <a:cubicBezTo>
                  <a:pt x="1167337" y="5367627"/>
                  <a:pt x="1159852" y="5363931"/>
                  <a:pt x="1150342" y="5358447"/>
                </a:cubicBezTo>
                <a:lnTo>
                  <a:pt x="1112024" y="5345786"/>
                </a:lnTo>
                <a:lnTo>
                  <a:pt x="1100870" y="5343651"/>
                </a:lnTo>
                <a:lnTo>
                  <a:pt x="1096383" y="5343015"/>
                </a:lnTo>
                <a:lnTo>
                  <a:pt x="1058039" y="5343504"/>
                </a:lnTo>
                <a:cubicBezTo>
                  <a:pt x="1057478" y="5341976"/>
                  <a:pt x="1056597" y="5340487"/>
                  <a:pt x="1055426" y="5339088"/>
                </a:cubicBezTo>
                <a:lnTo>
                  <a:pt x="1044738" y="5333063"/>
                </a:lnTo>
                <a:lnTo>
                  <a:pt x="1033909" y="5335680"/>
                </a:lnTo>
                <a:cubicBezTo>
                  <a:pt x="1035046" y="5328129"/>
                  <a:pt x="1022289" y="5334344"/>
                  <a:pt x="1012649" y="5334541"/>
                </a:cubicBezTo>
                <a:lnTo>
                  <a:pt x="1007115" y="5332775"/>
                </a:lnTo>
                <a:lnTo>
                  <a:pt x="987447" y="5346462"/>
                </a:lnTo>
                <a:cubicBezTo>
                  <a:pt x="976074" y="5346779"/>
                  <a:pt x="963827" y="5334768"/>
                  <a:pt x="953418" y="5333901"/>
                </a:cubicBezTo>
                <a:lnTo>
                  <a:pt x="916854" y="5329435"/>
                </a:lnTo>
                <a:lnTo>
                  <a:pt x="905651" y="5332114"/>
                </a:lnTo>
                <a:cubicBezTo>
                  <a:pt x="881256" y="5332755"/>
                  <a:pt x="855727" y="5330820"/>
                  <a:pt x="838405" y="5339470"/>
                </a:cubicBezTo>
                <a:cubicBezTo>
                  <a:pt x="831364" y="5340489"/>
                  <a:pt x="823548" y="5331589"/>
                  <a:pt x="817627" y="5330580"/>
                </a:cubicBezTo>
                <a:lnTo>
                  <a:pt x="801817" y="5325937"/>
                </a:lnTo>
                <a:lnTo>
                  <a:pt x="798857" y="5320979"/>
                </a:lnTo>
                <a:lnTo>
                  <a:pt x="788354" y="5320143"/>
                </a:lnTo>
                <a:lnTo>
                  <a:pt x="785726" y="5318989"/>
                </a:lnTo>
                <a:cubicBezTo>
                  <a:pt x="780721" y="5316767"/>
                  <a:pt x="775719" y="5314716"/>
                  <a:pt x="770507" y="5313309"/>
                </a:cubicBezTo>
                <a:cubicBezTo>
                  <a:pt x="768924" y="5335137"/>
                  <a:pt x="725899" y="5304945"/>
                  <a:pt x="733810" y="5324286"/>
                </a:cubicBezTo>
                <a:cubicBezTo>
                  <a:pt x="704886" y="5320356"/>
                  <a:pt x="720003" y="5339795"/>
                  <a:pt x="692117" y="5318786"/>
                </a:cubicBezTo>
                <a:cubicBezTo>
                  <a:pt x="640968" y="5327470"/>
                  <a:pt x="620209" y="5334772"/>
                  <a:pt x="574943" y="5327578"/>
                </a:cubicBezTo>
                <a:cubicBezTo>
                  <a:pt x="533141" y="5325624"/>
                  <a:pt x="480989" y="5305543"/>
                  <a:pt x="441302" y="5307062"/>
                </a:cubicBezTo>
                <a:cubicBezTo>
                  <a:pt x="381194" y="5308098"/>
                  <a:pt x="355572" y="5361507"/>
                  <a:pt x="336819" y="5336690"/>
                </a:cubicBezTo>
                <a:cubicBezTo>
                  <a:pt x="308424" y="5343088"/>
                  <a:pt x="294704" y="5344301"/>
                  <a:pt x="270932" y="5345451"/>
                </a:cubicBezTo>
                <a:lnTo>
                  <a:pt x="194189" y="5343588"/>
                </a:lnTo>
                <a:lnTo>
                  <a:pt x="192552" y="5342845"/>
                </a:lnTo>
                <a:cubicBezTo>
                  <a:pt x="185478" y="5341467"/>
                  <a:pt x="181262" y="5342160"/>
                  <a:pt x="178320" y="5343766"/>
                </a:cubicBezTo>
                <a:lnTo>
                  <a:pt x="175596" y="5346411"/>
                </a:lnTo>
                <a:lnTo>
                  <a:pt x="147287" y="5352625"/>
                </a:lnTo>
                <a:lnTo>
                  <a:pt x="114847" y="5355844"/>
                </a:lnTo>
                <a:lnTo>
                  <a:pt x="114306" y="5354983"/>
                </a:lnTo>
                <a:cubicBezTo>
                  <a:pt x="110042" y="5353823"/>
                  <a:pt x="100016" y="5353058"/>
                  <a:pt x="89264" y="5348886"/>
                </a:cubicBezTo>
                <a:cubicBezTo>
                  <a:pt x="93123" y="5327937"/>
                  <a:pt x="57863" y="5341064"/>
                  <a:pt x="49794" y="5329950"/>
                </a:cubicBezTo>
                <a:cubicBezTo>
                  <a:pt x="40251" y="5331715"/>
                  <a:pt x="30226" y="5333199"/>
                  <a:pt x="19924" y="5334282"/>
                </a:cubicBezTo>
                <a:lnTo>
                  <a:pt x="13819" y="5334653"/>
                </a:lnTo>
                <a:lnTo>
                  <a:pt x="13657" y="5334455"/>
                </a:lnTo>
                <a:cubicBezTo>
                  <a:pt x="12246" y="5334096"/>
                  <a:pt x="10207" y="5334053"/>
                  <a:pt x="7139" y="5334438"/>
                </a:cubicBezTo>
                <a:lnTo>
                  <a:pt x="2684" y="5335333"/>
                </a:lnTo>
                <a:lnTo>
                  <a:pt x="0" y="5335496"/>
                </a:lnTo>
                <a:lnTo>
                  <a:pt x="0" y="10592"/>
                </a:lnTo>
                <a:lnTo>
                  <a:pt x="1124382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B37EE-D37A-6F40-970B-DFC0871B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28" y="688590"/>
            <a:ext cx="8722920" cy="620679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3"/>
                </a:solidFill>
              </a:rPr>
              <a:t>3a. Fill in the blanks using these words: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16A12243-4887-4E89-8347-1146AE5D1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5418161" y="351736"/>
            <a:ext cx="1352113" cy="40780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6EFD9-B180-8F4D-A3BA-BE96969CB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302" y="2229545"/>
            <a:ext cx="10029395" cy="3282277"/>
          </a:xfrm>
          <a:ln w="28575">
            <a:solidFill>
              <a:schemeClr val="accent3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u="sng" dirty="0">
                <a:latin typeface="Century Gothic" panose="020B0502020202020204" pitchFamily="34" charset="0"/>
              </a:rPr>
              <a:t>Nationalism in Palestine-Israel</a:t>
            </a:r>
          </a:p>
          <a:p>
            <a:pPr marL="0" indent="0">
              <a:buNone/>
            </a:pP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___________</a:t>
            </a:r>
            <a:r>
              <a:rPr lang="en-GB" sz="1600" dirty="0">
                <a:latin typeface="Century Gothic" panose="020B0502020202020204" pitchFamily="34" charset="0"/>
              </a:rPr>
              <a:t> is the belief that one's country or state is distinct from and superior to others, and that it should govern itself. Nationalism became increasingly popular in the late 1700s, with the </a:t>
            </a: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 ____________________________________ </a:t>
            </a:r>
            <a:r>
              <a:rPr lang="en-GB" sz="1600" dirty="0">
                <a:latin typeface="Century Gothic" panose="020B0502020202020204" pitchFamily="34" charset="0"/>
              </a:rPr>
              <a:t> in </a:t>
            </a: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 ____ </a:t>
            </a:r>
            <a:r>
              <a:rPr lang="en-GB" sz="1600" dirty="0">
                <a:latin typeface="Century Gothic" panose="020B0502020202020204" pitchFamily="34" charset="0"/>
              </a:rPr>
              <a:t> and the </a:t>
            </a: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GB" sz="1600" dirty="0">
                <a:latin typeface="Century Gothic" panose="020B0502020202020204" pitchFamily="34" charset="0"/>
              </a:rPr>
              <a:t> in </a:t>
            </a: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____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lang="en-GB" sz="1600" b="1" u="sng" dirty="0">
              <a:solidFill>
                <a:schemeClr val="accent3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1600" dirty="0">
                <a:latin typeface="Century Gothic" panose="020B0502020202020204" pitchFamily="34" charset="0"/>
              </a:rPr>
              <a:t>In the 1800s, a Jewish nationalist movement emerged: </a:t>
            </a: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 _______</a:t>
            </a:r>
            <a:r>
              <a:rPr lang="en-GB" sz="1600" dirty="0">
                <a:latin typeface="Century Gothic" panose="020B0502020202020204" pitchFamily="34" charset="0"/>
              </a:rPr>
              <a:t>. Zionists wished for Jews to return to Palestine-Israel where they had been expelled nearly </a:t>
            </a: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____</a:t>
            </a:r>
            <a:r>
              <a:rPr lang="en-GB" sz="1600" dirty="0">
                <a:latin typeface="Century Gothic" panose="020B0502020202020204" pitchFamily="34" charset="0"/>
              </a:rPr>
              <a:t> years ago. </a:t>
            </a:r>
          </a:p>
          <a:p>
            <a:pPr marL="0" indent="0">
              <a:buNone/>
            </a:pPr>
            <a:r>
              <a:rPr lang="en-GB" sz="1600" dirty="0">
                <a:latin typeface="Century Gothic" panose="020B0502020202020204" pitchFamily="34" charset="0"/>
              </a:rPr>
              <a:t>At a similar time, as a response to Ottoman rule, </a:t>
            </a: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 ________________ </a:t>
            </a:r>
            <a:r>
              <a:rPr lang="en-GB" sz="1600" dirty="0">
                <a:latin typeface="Century Gothic" panose="020B0502020202020204" pitchFamily="34" charset="0"/>
              </a:rPr>
              <a:t> emerged. After a while, due to the threat of Zionism,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b="1" u="sng" dirty="0">
                <a:solidFill>
                  <a:schemeClr val="accent3"/>
                </a:solidFill>
                <a:latin typeface="Century Gothic" panose="020B0502020202020204" pitchFamily="34" charset="0"/>
              </a:rPr>
              <a:t>_____________________ </a:t>
            </a:r>
            <a:r>
              <a:rPr lang="en-GB" sz="1600" dirty="0">
                <a:latin typeface="Century Gothic" panose="020B0502020202020204" pitchFamily="34" charset="0"/>
              </a:rPr>
              <a:t> broke away from Arab nationalism. </a:t>
            </a:r>
          </a:p>
          <a:p>
            <a:pPr marL="0" indent="0">
              <a:buNone/>
            </a:pPr>
            <a:r>
              <a:rPr lang="en-GB" sz="1600" dirty="0">
                <a:latin typeface="Century Gothic" panose="020B0502020202020204" pitchFamily="34" charset="0"/>
              </a:rPr>
              <a:t>Therefore, at the start of the twentieth century, there were two competing nationalisms: Jewish nationalism (Zionism) and Palestinian nationalism. This is important background for understanding the promises made by Britain during the First World War.</a:t>
            </a:r>
          </a:p>
          <a:p>
            <a:pPr marL="0" indent="0">
              <a:buNone/>
            </a:pPr>
            <a:endParaRPr lang="en-GB" sz="1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17F04F-3D4A-0B48-B884-E1B419B94D47}"/>
              </a:ext>
            </a:extLst>
          </p:cNvPr>
          <p:cNvSpPr txBox="1">
            <a:spLocks/>
          </p:cNvSpPr>
          <p:nvPr/>
        </p:nvSpPr>
        <p:spPr>
          <a:xfrm>
            <a:off x="9623171" y="1453066"/>
            <a:ext cx="1802226" cy="45474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Nationalism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841D9B-D2CC-F044-92F3-5EEFEEFC9632}"/>
              </a:ext>
            </a:extLst>
          </p:cNvPr>
          <p:cNvSpPr txBox="1">
            <a:spLocks/>
          </p:cNvSpPr>
          <p:nvPr/>
        </p:nvSpPr>
        <p:spPr>
          <a:xfrm>
            <a:off x="5519649" y="1772398"/>
            <a:ext cx="4730476" cy="848051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American Declaration of Independence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EC8D17-309B-0844-917F-A9DB046E783D}"/>
              </a:ext>
            </a:extLst>
          </p:cNvPr>
          <p:cNvSpPr txBox="1">
            <a:spLocks/>
          </p:cNvSpPr>
          <p:nvPr/>
        </p:nvSpPr>
        <p:spPr>
          <a:xfrm>
            <a:off x="754831" y="1331685"/>
            <a:ext cx="967714" cy="49852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1776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10EC42-DCF3-484D-998C-082BBF6EB731}"/>
              </a:ext>
            </a:extLst>
          </p:cNvPr>
          <p:cNvSpPr txBox="1">
            <a:spLocks/>
          </p:cNvSpPr>
          <p:nvPr/>
        </p:nvSpPr>
        <p:spPr>
          <a:xfrm>
            <a:off x="3734893" y="1757168"/>
            <a:ext cx="967714" cy="49852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1789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C3B8D7-B01E-5C43-883B-39AB2818DC70}"/>
              </a:ext>
            </a:extLst>
          </p:cNvPr>
          <p:cNvSpPr txBox="1">
            <a:spLocks/>
          </p:cNvSpPr>
          <p:nvPr/>
        </p:nvSpPr>
        <p:spPr>
          <a:xfrm>
            <a:off x="717828" y="1799537"/>
            <a:ext cx="2872288" cy="49852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French Revolution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BC6AE4-8568-B74E-A65C-39DB1580C8ED}"/>
              </a:ext>
            </a:extLst>
          </p:cNvPr>
          <p:cNvSpPr txBox="1">
            <a:spLocks/>
          </p:cNvSpPr>
          <p:nvPr/>
        </p:nvSpPr>
        <p:spPr>
          <a:xfrm>
            <a:off x="2647361" y="1340083"/>
            <a:ext cx="1383031" cy="49852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Zionism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082CA7-8550-4B48-8D62-3292410ED3D2}"/>
              </a:ext>
            </a:extLst>
          </p:cNvPr>
          <p:cNvSpPr txBox="1">
            <a:spLocks/>
          </p:cNvSpPr>
          <p:nvPr/>
        </p:nvSpPr>
        <p:spPr>
          <a:xfrm>
            <a:off x="4705759" y="1373209"/>
            <a:ext cx="967714" cy="49852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2000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8A1D24-79C7-8143-85E6-7A825F15AF69}"/>
              </a:ext>
            </a:extLst>
          </p:cNvPr>
          <p:cNvSpPr txBox="1">
            <a:spLocks/>
          </p:cNvSpPr>
          <p:nvPr/>
        </p:nvSpPr>
        <p:spPr>
          <a:xfrm>
            <a:off x="6050188" y="1306500"/>
            <a:ext cx="3343292" cy="45474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Palestinian nationalism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EDC45E-C7C9-8F44-A1EB-6D644677A94F}"/>
              </a:ext>
            </a:extLst>
          </p:cNvPr>
          <p:cNvSpPr txBox="1">
            <a:spLocks/>
          </p:cNvSpPr>
          <p:nvPr/>
        </p:nvSpPr>
        <p:spPr>
          <a:xfrm>
            <a:off x="9037855" y="941745"/>
            <a:ext cx="2273292" cy="45474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i="1" dirty="0">
                <a:solidFill>
                  <a:schemeClr val="accent5"/>
                </a:solidFill>
                <a:latin typeface="Century Gothic" panose="020B0502020202020204" pitchFamily="34" charset="0"/>
              </a:rPr>
              <a:t>Arab nationalism</a:t>
            </a:r>
            <a:endParaRPr lang="en-GB" sz="1400" b="1" i="1" dirty="0">
              <a:solidFill>
                <a:schemeClr val="accent5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1F9A6E-DB2C-1A4F-9705-8C573A4BDAC1}"/>
              </a:ext>
            </a:extLst>
          </p:cNvPr>
          <p:cNvSpPr txBox="1">
            <a:spLocks/>
          </p:cNvSpPr>
          <p:nvPr/>
        </p:nvSpPr>
        <p:spPr>
          <a:xfrm>
            <a:off x="1" y="6262292"/>
            <a:ext cx="12192000" cy="620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chemeClr val="accent3"/>
                </a:solidFill>
              </a:rPr>
              <a:t>Exchange your completed worksheet with the person sitting next to you</a:t>
            </a:r>
          </a:p>
        </p:txBody>
      </p:sp>
    </p:spTree>
    <p:extLst>
      <p:ext uri="{BB962C8B-B14F-4D97-AF65-F5344CB8AC3E}">
        <p14:creationId xmlns:p14="http://schemas.microsoft.com/office/powerpoint/2010/main" val="108152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72187 0.167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0.02639 L -0.3983 0.18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047 L 0.34284 0.246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6 0.00185 L 0.428 0.178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88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044 L 0.37162 0.186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29179 0.296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024 L 0.11966 0.326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255 L -0.27696 0.434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7422 0.416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application&#10;&#10;Description automatically generated">
            <a:extLst>
              <a:ext uri="{FF2B5EF4-FFF2-40B4-BE49-F238E27FC236}">
                <a16:creationId xmlns:a16="http://schemas.microsoft.com/office/drawing/2014/main" id="{6330BA29-5F9B-ED45-AF3E-792DDCDA4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93" y="367015"/>
            <a:ext cx="11267414" cy="6123969"/>
          </a:xfrm>
        </p:spPr>
      </p:pic>
    </p:spTree>
    <p:extLst>
      <p:ext uri="{BB962C8B-B14F-4D97-AF65-F5344CB8AC3E}">
        <p14:creationId xmlns:p14="http://schemas.microsoft.com/office/powerpoint/2010/main" val="4211064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D6BEF-E60D-D34A-8C26-B8659924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29452"/>
            <a:ext cx="9144000" cy="252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you already know about the First World War?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D080EC2-42B5-4E04-BBF7-F0BC5CB7C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665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orld War I: Summary, Causes &amp;amp; Facts - HISTORY">
            <a:extLst>
              <a:ext uri="{FF2B5EF4-FFF2-40B4-BE49-F238E27FC236}">
                <a16:creationId xmlns:a16="http://schemas.microsoft.com/office/drawing/2014/main" id="{43E282A2-EF25-BC42-994C-B9720CD9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43" y="3951862"/>
            <a:ext cx="3170513" cy="2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1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D6BEF-E60D-D34A-8C26-B8659924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Nationalism and the First World War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6CFB17-0F98-0D45-8CA8-119AB6AC4D48}"/>
              </a:ext>
            </a:extLst>
          </p:cNvPr>
          <p:cNvSpPr txBox="1">
            <a:spLocks/>
          </p:cNvSpPr>
          <p:nvPr/>
        </p:nvSpPr>
        <p:spPr>
          <a:xfrm>
            <a:off x="736597" y="3182081"/>
            <a:ext cx="9383796" cy="2483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Nationalism led to </a:t>
            </a:r>
            <a:r>
              <a:rPr lang="en-GB" sz="1800" b="1" dirty="0"/>
              <a:t>high tensions </a:t>
            </a:r>
            <a:r>
              <a:rPr lang="en-GB" sz="1800" dirty="0"/>
              <a:t>between countries before the war, making the war </a:t>
            </a:r>
            <a:r>
              <a:rPr lang="en-GB" sz="1800" b="1" dirty="0"/>
              <a:t>more likely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It also caused countries to build up their armies, increasing their </a:t>
            </a:r>
            <a:r>
              <a:rPr lang="en-GB" sz="1800" b="1" dirty="0"/>
              <a:t>militarism</a:t>
            </a:r>
            <a:r>
              <a:rPr lang="en-GB" sz="1800" dirty="0"/>
              <a:t> (their ability to wage war)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/>
              <a:t>More </a:t>
            </a:r>
            <a:r>
              <a:rPr lang="en-GB" sz="1800" b="1" dirty="0"/>
              <a:t>people</a:t>
            </a:r>
            <a:r>
              <a:rPr lang="en-GB" sz="1800" dirty="0"/>
              <a:t> signed up to fight for their country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800" dirty="0"/>
              <a:t>The Ottoman Empire joined WWI on the side of the Central powers in October 1914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800" dirty="0"/>
              <a:t>During the war, Britain made </a:t>
            </a:r>
            <a:r>
              <a:rPr lang="en-GB" sz="1800" b="1" u="sng" dirty="0">
                <a:solidFill>
                  <a:schemeClr val="accent4"/>
                </a:solidFill>
              </a:rPr>
              <a:t>promises to both the Jews and the Palestinians </a:t>
            </a:r>
            <a:r>
              <a:rPr lang="en-GB" sz="1800" dirty="0"/>
              <a:t>about what would happen to Palestine-Israel if the Ottoman Empire lost the war. We are going to look at these promises next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800" dirty="0"/>
              <a:t>When the Central powers lost the war, there was no one to govern the Ottoman Empire (including Palestine-Israel). We’ll be discussing what happened to Palestine-Israel </a:t>
            </a:r>
            <a:r>
              <a:rPr lang="en-GB" sz="1800" u="sng" dirty="0"/>
              <a:t>next lesson</a:t>
            </a:r>
          </a:p>
        </p:txBody>
      </p:sp>
      <p:pic>
        <p:nvPicPr>
          <p:cNvPr id="7" name="Picture 2" descr="World War I: Summary, Causes &amp;amp; Facts - HISTORY">
            <a:extLst>
              <a:ext uri="{FF2B5EF4-FFF2-40B4-BE49-F238E27FC236}">
                <a16:creationId xmlns:a16="http://schemas.microsoft.com/office/drawing/2014/main" id="{D897C7E1-4688-0E4D-B539-4DA86310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57" y="1939107"/>
            <a:ext cx="2002816" cy="14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42EE94-CEDF-9D4A-8306-1BBA686AC1E2}"/>
              </a:ext>
            </a:extLst>
          </p:cNvPr>
          <p:cNvSpPr/>
          <p:nvPr/>
        </p:nvSpPr>
        <p:spPr>
          <a:xfrm>
            <a:off x="736598" y="1870146"/>
            <a:ext cx="849178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July 1914 - November 1918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Allied powers: Britain, France, USA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Central powers: Germany, Austria-Hungary, Ottoman Empire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Trigger: assassination of Archduke Franz Ferdinand of Austria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dirty="0">
              <a:solidFill>
                <a:schemeClr val="accent2"/>
              </a:solidFill>
            </a:endParaRPr>
          </a:p>
          <a:p>
            <a:r>
              <a:rPr lang="en-GB" b="1" dirty="0">
                <a:solidFill>
                  <a:schemeClr val="accent2"/>
                </a:solidFill>
              </a:rPr>
              <a:t>What was the role of nationalism in WWI?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489AC85-4E7B-894A-A59A-48BF68016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493" y="4114584"/>
            <a:ext cx="1507580" cy="20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7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56B4B5-A7B0-7F49-BE40-9C51881B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do you know about the Balfour Declaration?</a:t>
            </a:r>
          </a:p>
        </p:txBody>
      </p:sp>
    </p:spTree>
    <p:extLst>
      <p:ext uri="{BB962C8B-B14F-4D97-AF65-F5344CB8AC3E}">
        <p14:creationId xmlns:p14="http://schemas.microsoft.com/office/powerpoint/2010/main" val="174842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5F4E7-5C2D-F94A-9E02-27D9B59C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435080"/>
            <a:ext cx="11522964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Key terms (add these to your glossary)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13">
            <a:extLst>
              <a:ext uri="{FF2B5EF4-FFF2-40B4-BE49-F238E27FC236}">
                <a16:creationId xmlns:a16="http://schemas.microsoft.com/office/drawing/2014/main" id="{81DAC302-0E91-4CC1-9432-7ACFF66DFF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505521"/>
              </p:ext>
            </p:extLst>
          </p:nvPr>
        </p:nvGraphicFramePr>
        <p:xfrm>
          <a:off x="692611" y="2133652"/>
          <a:ext cx="10528161" cy="3492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D240EDA6-7DD3-664B-8568-E1DFF5604267}"/>
              </a:ext>
            </a:extLst>
          </p:cNvPr>
          <p:cNvSpPr txBox="1">
            <a:spLocks/>
          </p:cNvSpPr>
          <p:nvPr/>
        </p:nvSpPr>
        <p:spPr>
          <a:xfrm>
            <a:off x="0" y="5485713"/>
            <a:ext cx="12215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i="1" dirty="0"/>
              <a:t>Can you see any problems with these promises?</a:t>
            </a:r>
          </a:p>
        </p:txBody>
      </p:sp>
    </p:spTree>
    <p:extLst>
      <p:ext uri="{BB962C8B-B14F-4D97-AF65-F5344CB8AC3E}">
        <p14:creationId xmlns:p14="http://schemas.microsoft.com/office/powerpoint/2010/main" val="402270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FD4C3-B8DE-2941-BFEB-18A2FDCB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a short summary of these promises, watch 01.28-02.36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The Balfour Declaration explained">
            <a:hlinkClick r:id="" action="ppaction://media"/>
            <a:extLst>
              <a:ext uri="{FF2B5EF4-FFF2-40B4-BE49-F238E27FC236}">
                <a16:creationId xmlns:a16="http://schemas.microsoft.com/office/drawing/2014/main" id="{8DC0D191-9B14-3A40-B06B-BE724653BB6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6B578E-22CE-7642-A94B-3454B2BED7A1}"/>
              </a:ext>
            </a:extLst>
          </p:cNvPr>
          <p:cNvSpPr txBox="1">
            <a:spLocks/>
          </p:cNvSpPr>
          <p:nvPr/>
        </p:nvSpPr>
        <p:spPr>
          <a:xfrm>
            <a:off x="638882" y="4656348"/>
            <a:ext cx="3571810" cy="7090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hlinkClick r:id="rId4"/>
              </a:rPr>
              <a:t>https://www.youtube.com/watch?v=Tz7JJcO-rWw&amp;t=1s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033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5F4E7-5C2D-F94A-9E02-27D9B59C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84" y="40170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3b. Contradictory Promises: Primary Source Analysis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61ECA87-E29D-6842-9653-394FA8DC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48" y="2043607"/>
            <a:ext cx="7178571" cy="47833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/>
              <a:t>In small groups, read through the sources on worksheet 3b and answer the following questions:</a:t>
            </a:r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i="1" dirty="0"/>
              <a:t>What are the consequences of Source B for Arab nationalism? Highlight the key parts of the source</a:t>
            </a:r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i="1" dirty="0"/>
              <a:t>What was promised to the Jews in Source C? How would this make the Palestinians feel? </a:t>
            </a:r>
          </a:p>
          <a:p>
            <a:pPr marL="0" indent="0" algn="ctr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2400" i="1" dirty="0"/>
              <a:t>Can you spot any contradictions between these promises?</a:t>
            </a: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3169D99-DE5A-EE4E-AC62-ADC0508AC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5"/>
          <a:stretch/>
        </p:blipFill>
        <p:spPr>
          <a:xfrm rot="859167">
            <a:off x="7512417" y="2513188"/>
            <a:ext cx="3038469" cy="2353098"/>
          </a:xfrm>
          <a:prstGeom prst="rect">
            <a:avLst/>
          </a:prstGeom>
        </p:spPr>
      </p:pic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66D66C4-6A0B-DC43-AC2A-B12A848B3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30"/>
          <a:stretch/>
        </p:blipFill>
        <p:spPr>
          <a:xfrm rot="20514416">
            <a:off x="8847266" y="4421673"/>
            <a:ext cx="3238009" cy="2343079"/>
          </a:xfrm>
          <a:prstGeom prst="rect">
            <a:avLst/>
          </a:prstGeom>
        </p:spPr>
      </p:pic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F37D4BD-9926-1D4D-A5A8-A15AEBD0EC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2" t="29425" r="44492" b="43951"/>
          <a:stretch/>
        </p:blipFill>
        <p:spPr>
          <a:xfrm rot="21128501">
            <a:off x="9095970" y="1475049"/>
            <a:ext cx="3099051" cy="144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07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5F4E7-5C2D-F94A-9E02-27D9B59C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84" y="40170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3b. Contradictory Promises: Primary Source Analysis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61ECA87-E29D-6842-9653-394FA8DC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125" y="3150062"/>
            <a:ext cx="3443562" cy="47833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i="1" dirty="0"/>
              <a:t>What are the consequences of Source B for Arab nationalism? </a:t>
            </a:r>
            <a:endParaRPr lang="en-GB" sz="2400" dirty="0"/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3169D99-DE5A-EE4E-AC62-ADC0508AC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07" t="3584" r="2458" b="3153"/>
          <a:stretch/>
        </p:blipFill>
        <p:spPr>
          <a:xfrm>
            <a:off x="5733748" y="2092238"/>
            <a:ext cx="3924987" cy="44324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0376B96-5338-C244-8E7A-4363A25958D1}"/>
                  </a:ext>
                </a:extLst>
              </p14:cNvPr>
              <p14:cNvContentPartPr/>
              <p14:nvPr/>
            </p14:nvContentPartPr>
            <p14:xfrm>
              <a:off x="8264288" y="2692361"/>
              <a:ext cx="1116000" cy="4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0376B96-5338-C244-8E7A-4363A25958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8648" y="2620721"/>
                <a:ext cx="118764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624C4A1-010B-144E-945C-E462F165930F}"/>
                  </a:ext>
                </a:extLst>
              </p14:cNvPr>
              <p14:cNvContentPartPr/>
              <p14:nvPr/>
            </p14:nvContentPartPr>
            <p14:xfrm>
              <a:off x="5950928" y="2884961"/>
              <a:ext cx="34488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624C4A1-010B-144E-945C-E462F16593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5288" y="2812961"/>
                <a:ext cx="416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D46281-4E37-9544-A6EA-FF2FE5C4F8AB}"/>
                  </a:ext>
                </a:extLst>
              </p14:cNvPr>
              <p14:cNvContentPartPr/>
              <p14:nvPr/>
            </p14:nvContentPartPr>
            <p14:xfrm>
              <a:off x="7575968" y="4018601"/>
              <a:ext cx="641160" cy="30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D46281-4E37-9544-A6EA-FF2FE5C4F8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40328" y="3946961"/>
                <a:ext cx="71280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D12B58A-7D22-694D-912A-F7EF2DA8B70E}"/>
                  </a:ext>
                </a:extLst>
              </p14:cNvPr>
              <p14:cNvContentPartPr/>
              <p14:nvPr/>
            </p14:nvContentPartPr>
            <p14:xfrm>
              <a:off x="7826528" y="5049281"/>
              <a:ext cx="986760" cy="5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D12B58A-7D22-694D-912A-F7EF2DA8B70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90888" y="4977281"/>
                <a:ext cx="1058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DCB5A9C-60F8-F74F-9281-47D0EAAEE10A}"/>
                  </a:ext>
                </a:extLst>
              </p14:cNvPr>
              <p14:cNvContentPartPr/>
              <p14:nvPr/>
            </p14:nvContentPartPr>
            <p14:xfrm>
              <a:off x="7065488" y="5541761"/>
              <a:ext cx="1598040" cy="57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DCB5A9C-60F8-F74F-9281-47D0EAAEE1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29848" y="5470121"/>
                <a:ext cx="16696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6CDB80B-E1FE-F64B-99C2-D04EEF67980C}"/>
                  </a:ext>
                </a:extLst>
              </p14:cNvPr>
              <p14:cNvContentPartPr/>
              <p14:nvPr/>
            </p14:nvContentPartPr>
            <p14:xfrm>
              <a:off x="6718088" y="2686961"/>
              <a:ext cx="1545480" cy="35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6CDB80B-E1FE-F64B-99C2-D04EEF67980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82088" y="2614961"/>
                <a:ext cx="161712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CFC67C-6AD4-3548-867F-A39519D25174}"/>
                  </a:ext>
                </a:extLst>
              </p14:cNvPr>
              <p14:cNvContentPartPr/>
              <p14:nvPr/>
            </p14:nvContentPartPr>
            <p14:xfrm>
              <a:off x="7559408" y="5051441"/>
              <a:ext cx="253080" cy="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CFC67C-6AD4-3548-867F-A39519D2517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3768" y="4979801"/>
                <a:ext cx="3247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58CD2C-0AFB-1D41-8121-1DE54A5EC743}"/>
                  </a:ext>
                </a:extLst>
              </p14:cNvPr>
              <p14:cNvContentPartPr/>
              <p14:nvPr/>
            </p14:nvContentPartPr>
            <p14:xfrm>
              <a:off x="6708008" y="5208401"/>
              <a:ext cx="1426680" cy="3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58CD2C-0AFB-1D41-8121-1DE54A5EC74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72008" y="5136761"/>
                <a:ext cx="1498320" cy="17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09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C4889-5CD9-464F-943F-1C44D016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dirty="0"/>
              <a:t>Learning objectives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85DF9-EF27-9548-9F03-BD1237F6A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141214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By the end of this lesson, you should be able to:</a:t>
            </a:r>
          </a:p>
          <a:p>
            <a:pPr lvl="1"/>
            <a:r>
              <a:rPr lang="en-GB" sz="2800" dirty="0"/>
              <a:t>Define nationalism</a:t>
            </a:r>
          </a:p>
          <a:p>
            <a:pPr lvl="1"/>
            <a:r>
              <a:rPr lang="en-GB" sz="2800" dirty="0">
                <a:cs typeface="Calibri" panose="020F0502020204030204" pitchFamily="34" charset="0"/>
              </a:rPr>
              <a:t>Explain the emergence of Palestinian nationalism</a:t>
            </a:r>
          </a:p>
          <a:p>
            <a:pPr lvl="1"/>
            <a:r>
              <a:rPr lang="en-GB" sz="2800" dirty="0">
                <a:cs typeface="Calibri" panose="020F0502020204030204" pitchFamily="34" charset="0"/>
              </a:rPr>
              <a:t>Compare the contradictory promises made by Britain during the First World War</a:t>
            </a:r>
          </a:p>
          <a:p>
            <a:pPr marL="444500" indent="-342900">
              <a:spcBef>
                <a:spcPts val="0"/>
              </a:spcBef>
              <a:buSzPts val="2000"/>
            </a:pPr>
            <a:endParaRPr lang="en-GB" sz="2400" dirty="0">
              <a:cs typeface="Calibri" panose="020F0502020204030204" pitchFamily="34" charset="0"/>
            </a:endParaRPr>
          </a:p>
          <a:p>
            <a:pPr marL="444500" indent="-342900">
              <a:spcBef>
                <a:spcPts val="0"/>
              </a:spcBef>
              <a:buSzPts val="2000"/>
            </a:pPr>
            <a:endParaRPr lang="en-GB" sz="2400" dirty="0">
              <a:cs typeface="Calibri" panose="020F0502020204030204" pitchFamily="34" charset="0"/>
            </a:endParaRPr>
          </a:p>
          <a:p>
            <a:endParaRPr lang="en-US" sz="2400" dirty="0">
              <a:cs typeface="Calibri" panose="020F0502020204030204" pitchFamily="34" charset="0"/>
            </a:endParaRPr>
          </a:p>
          <a:p>
            <a:endParaRPr lang="en-GB" sz="2400" dirty="0"/>
          </a:p>
        </p:txBody>
      </p:sp>
      <p:pic>
        <p:nvPicPr>
          <p:cNvPr id="9" name="Picture 8" descr="A group of people in costumes&#10;&#10;Description automatically generated with medium confidence">
            <a:extLst>
              <a:ext uri="{FF2B5EF4-FFF2-40B4-BE49-F238E27FC236}">
                <a16:creationId xmlns:a16="http://schemas.microsoft.com/office/drawing/2014/main" id="{DD41D5CC-51A3-4249-8B38-B459C0F427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231765"/>
            <a:ext cx="5458968" cy="43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15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5F4E7-5C2D-F94A-9E02-27D9B59C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84" y="40170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3b. Contradictory Promises: Primary Source Analysis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61ECA87-E29D-6842-9653-394FA8DC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287" y="2074603"/>
            <a:ext cx="3443562" cy="47833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i="1" dirty="0"/>
              <a:t>What is being promised to the Jews in Source C? </a:t>
            </a:r>
          </a:p>
          <a:p>
            <a:pPr marL="0" indent="0" algn="ctr">
              <a:buNone/>
            </a:pPr>
            <a:r>
              <a:rPr lang="en-GB" sz="2400" i="1" dirty="0"/>
              <a:t>How would this make the Palestinians feel?</a:t>
            </a:r>
            <a:endParaRPr lang="en-GB" sz="2400" dirty="0"/>
          </a:p>
        </p:txBody>
      </p:sp>
      <p:pic>
        <p:nvPicPr>
          <p:cNvPr id="15" name="Picture 1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536D888-CA5A-674F-8D46-2AC7BA4B0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83" t="4130" r="3110" b="7467"/>
          <a:stretch/>
        </p:blipFill>
        <p:spPr>
          <a:xfrm>
            <a:off x="5610425" y="1949140"/>
            <a:ext cx="4151686" cy="46553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80C599A-A5FE-DD43-A140-09A55CFB3D0C}"/>
                  </a:ext>
                </a:extLst>
              </p14:cNvPr>
              <p14:cNvContentPartPr/>
              <p14:nvPr/>
            </p14:nvContentPartPr>
            <p14:xfrm>
              <a:off x="6012128" y="3877841"/>
              <a:ext cx="3075840" cy="31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80C599A-A5FE-DD43-A140-09A55CFB3D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6128" y="3805841"/>
                <a:ext cx="31474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BDA80B1-CA3B-5044-852F-2B2EF18A2911}"/>
                  </a:ext>
                </a:extLst>
              </p14:cNvPr>
              <p14:cNvContentPartPr/>
              <p14:nvPr/>
            </p14:nvContentPartPr>
            <p14:xfrm>
              <a:off x="9127208" y="3906281"/>
              <a:ext cx="558720" cy="5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BDA80B1-CA3B-5044-852F-2B2EF18A29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91208" y="3834641"/>
                <a:ext cx="6303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D5544B8-486B-8B49-8926-BAA0F533B1D0}"/>
                  </a:ext>
                </a:extLst>
              </p14:cNvPr>
              <p14:cNvContentPartPr/>
              <p14:nvPr/>
            </p14:nvContentPartPr>
            <p14:xfrm>
              <a:off x="6041648" y="4080161"/>
              <a:ext cx="948240" cy="35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D5544B8-486B-8B49-8926-BAA0F533B1D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05648" y="4008521"/>
                <a:ext cx="10198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ED2C6C5-197F-EC45-886F-91322EEE86DF}"/>
                  </a:ext>
                </a:extLst>
              </p14:cNvPr>
              <p14:cNvContentPartPr/>
              <p14:nvPr/>
            </p14:nvContentPartPr>
            <p14:xfrm>
              <a:off x="7277168" y="4628801"/>
              <a:ext cx="1976040" cy="27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ED2C6C5-197F-EC45-886F-91322EEE86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41528" y="4556801"/>
                <a:ext cx="20476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CD596D9-1574-F240-B3DE-217DA9769184}"/>
                  </a:ext>
                </a:extLst>
              </p14:cNvPr>
              <p14:cNvContentPartPr/>
              <p14:nvPr/>
            </p14:nvContentPartPr>
            <p14:xfrm>
              <a:off x="6074768" y="4760201"/>
              <a:ext cx="2953080" cy="84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CD596D9-1574-F240-B3DE-217DA976918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38768" y="4688561"/>
                <a:ext cx="3024720" cy="2286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DD71902-8A94-C847-8183-A1A9F093E473}"/>
              </a:ext>
            </a:extLst>
          </p:cNvPr>
          <p:cNvSpPr txBox="1"/>
          <p:nvPr/>
        </p:nvSpPr>
        <p:spPr>
          <a:xfrm>
            <a:off x="1735195" y="3761804"/>
            <a:ext cx="3443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Further information: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/>
              <a:t>This letter refers to the ‘existing non-Jewish communities in Palestine’, which was then </a:t>
            </a:r>
            <a:r>
              <a:rPr lang="en-GB" dirty="0">
                <a:sym typeface="Wingdings" pitchFamily="2" charset="2"/>
              </a:rPr>
              <a:t>90% of the population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sym typeface="Wingdings" pitchFamily="2" charset="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It refers to Palestinians’ ‘civil and religious rights’, but what about their political rights?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1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6D7993FA-482D-40A2-BD7B-EBB6AE1CA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DC1F7-9F0B-E84D-94B6-2AC61C87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259" y="820694"/>
            <a:ext cx="3654552" cy="21074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rgbClr val="7471AC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3AE8634F-51AB-499B-BC73-009FB463E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84987" cy="6858000"/>
          </a:xfrm>
          <a:custGeom>
            <a:avLst/>
            <a:gdLst>
              <a:gd name="connsiteX0" fmla="*/ 0 w 7384987"/>
              <a:gd name="connsiteY0" fmla="*/ 0 h 6858000"/>
              <a:gd name="connsiteX1" fmla="*/ 7366172 w 7384987"/>
              <a:gd name="connsiteY1" fmla="*/ 0 h 6858000"/>
              <a:gd name="connsiteX2" fmla="*/ 7359733 w 7384987"/>
              <a:gd name="connsiteY2" fmla="*/ 160754 h 6858000"/>
              <a:gd name="connsiteX3" fmla="*/ 7363789 w 7384987"/>
              <a:gd name="connsiteY3" fmla="*/ 350870 h 6858000"/>
              <a:gd name="connsiteX4" fmla="*/ 7364804 w 7384987"/>
              <a:gd name="connsiteY4" fmla="*/ 738248 h 6858000"/>
              <a:gd name="connsiteX5" fmla="*/ 7363917 w 7384987"/>
              <a:gd name="connsiteY5" fmla="*/ 1051329 h 6858000"/>
              <a:gd name="connsiteX6" fmla="*/ 7369069 w 7384987"/>
              <a:gd name="connsiteY6" fmla="*/ 1216617 h 6858000"/>
              <a:gd name="connsiteX7" fmla="*/ 7370433 w 7384987"/>
              <a:gd name="connsiteY7" fmla="*/ 1216617 h 6858000"/>
              <a:gd name="connsiteX8" fmla="*/ 7370810 w 7384987"/>
              <a:gd name="connsiteY8" fmla="*/ 1241159 h 6858000"/>
              <a:gd name="connsiteX9" fmla="*/ 7368946 w 7384987"/>
              <a:gd name="connsiteY9" fmla="*/ 1298998 h 6858000"/>
              <a:gd name="connsiteX10" fmla="*/ 7368583 w 7384987"/>
              <a:gd name="connsiteY10" fmla="*/ 1314450 h 6858000"/>
              <a:gd name="connsiteX11" fmla="*/ 7368448 w 7384987"/>
              <a:gd name="connsiteY11" fmla="*/ 1314450 h 6858000"/>
              <a:gd name="connsiteX12" fmla="*/ 7364030 w 7384987"/>
              <a:gd name="connsiteY12" fmla="*/ 1451529 h 6858000"/>
              <a:gd name="connsiteX13" fmla="*/ 7372921 w 7384987"/>
              <a:gd name="connsiteY13" fmla="*/ 1777349 h 6858000"/>
              <a:gd name="connsiteX14" fmla="*/ 7360218 w 7384987"/>
              <a:gd name="connsiteY14" fmla="*/ 2237181 h 6858000"/>
              <a:gd name="connsiteX15" fmla="*/ 7363394 w 7384987"/>
              <a:gd name="connsiteY15" fmla="*/ 2901271 h 6858000"/>
              <a:gd name="connsiteX16" fmla="*/ 7384987 w 7384987"/>
              <a:gd name="connsiteY16" fmla="*/ 3385366 h 6858000"/>
              <a:gd name="connsiteX17" fmla="*/ 7362505 w 7384987"/>
              <a:gd name="connsiteY17" fmla="*/ 3749928 h 6858000"/>
              <a:gd name="connsiteX18" fmla="*/ 7361488 w 7384987"/>
              <a:gd name="connsiteY18" fmla="*/ 4167080 h 6858000"/>
              <a:gd name="connsiteX19" fmla="*/ 7366315 w 7384987"/>
              <a:gd name="connsiteY19" fmla="*/ 4538757 h 6858000"/>
              <a:gd name="connsiteX20" fmla="*/ 7373684 w 7384987"/>
              <a:gd name="connsiteY20" fmla="*/ 4950193 h 6858000"/>
              <a:gd name="connsiteX21" fmla="*/ 7356280 w 7384987"/>
              <a:gd name="connsiteY21" fmla="*/ 5366074 h 6858000"/>
              <a:gd name="connsiteX22" fmla="*/ 7356280 w 7384987"/>
              <a:gd name="connsiteY22" fmla="*/ 5739911 h 6858000"/>
              <a:gd name="connsiteX23" fmla="*/ 7376478 w 7384987"/>
              <a:gd name="connsiteY23" fmla="*/ 6321306 h 6858000"/>
              <a:gd name="connsiteX24" fmla="*/ 7367793 w 7384987"/>
              <a:gd name="connsiteY24" fmla="*/ 6858000 h 6858000"/>
              <a:gd name="connsiteX25" fmla="*/ 0 w 7384987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384987" h="6858000">
                <a:moveTo>
                  <a:pt x="0" y="0"/>
                </a:moveTo>
                <a:lnTo>
                  <a:pt x="7366172" y="0"/>
                </a:lnTo>
                <a:lnTo>
                  <a:pt x="7359733" y="160754"/>
                </a:lnTo>
                <a:cubicBezTo>
                  <a:pt x="7359139" y="224139"/>
                  <a:pt x="7360491" y="287545"/>
                  <a:pt x="7363789" y="350870"/>
                </a:cubicBezTo>
                <a:cubicBezTo>
                  <a:pt x="7372315" y="479826"/>
                  <a:pt x="7372646" y="609245"/>
                  <a:pt x="7364804" y="738248"/>
                </a:cubicBezTo>
                <a:cubicBezTo>
                  <a:pt x="7358232" y="842483"/>
                  <a:pt x="7357929" y="947053"/>
                  <a:pt x="7363917" y="1051329"/>
                </a:cubicBezTo>
                <a:lnTo>
                  <a:pt x="7369069" y="1216617"/>
                </a:lnTo>
                <a:lnTo>
                  <a:pt x="7370433" y="1216617"/>
                </a:lnTo>
                <a:lnTo>
                  <a:pt x="7370810" y="1241159"/>
                </a:lnTo>
                <a:lnTo>
                  <a:pt x="7368946" y="1298998"/>
                </a:lnTo>
                <a:lnTo>
                  <a:pt x="7368583" y="1314450"/>
                </a:lnTo>
                <a:lnTo>
                  <a:pt x="7368448" y="1314450"/>
                </a:lnTo>
                <a:lnTo>
                  <a:pt x="7364030" y="1451529"/>
                </a:lnTo>
                <a:cubicBezTo>
                  <a:pt x="7358313" y="1560263"/>
                  <a:pt x="7366950" y="1668870"/>
                  <a:pt x="7372921" y="1777349"/>
                </a:cubicBezTo>
                <a:cubicBezTo>
                  <a:pt x="7381432" y="1931051"/>
                  <a:pt x="7371270" y="2084116"/>
                  <a:pt x="7360218" y="2237181"/>
                </a:cubicBezTo>
                <a:cubicBezTo>
                  <a:pt x="7344975" y="2458587"/>
                  <a:pt x="7353486" y="2679992"/>
                  <a:pt x="7363394" y="2901271"/>
                </a:cubicBezTo>
                <a:cubicBezTo>
                  <a:pt x="7370635" y="3062594"/>
                  <a:pt x="7383210" y="3223789"/>
                  <a:pt x="7384987" y="3385366"/>
                </a:cubicBezTo>
                <a:cubicBezTo>
                  <a:pt x="7385051" y="3507234"/>
                  <a:pt x="7377544" y="3628988"/>
                  <a:pt x="7362505" y="3749928"/>
                </a:cubicBezTo>
                <a:cubicBezTo>
                  <a:pt x="7346880" y="3888895"/>
                  <a:pt x="7353613" y="4027988"/>
                  <a:pt x="7361488" y="4167080"/>
                </a:cubicBezTo>
                <a:cubicBezTo>
                  <a:pt x="7368348" y="4290930"/>
                  <a:pt x="7368729" y="4414907"/>
                  <a:pt x="7366315" y="4538757"/>
                </a:cubicBezTo>
                <a:cubicBezTo>
                  <a:pt x="7363648" y="4676072"/>
                  <a:pt x="7364283" y="4813259"/>
                  <a:pt x="7373684" y="4950193"/>
                </a:cubicBezTo>
                <a:cubicBezTo>
                  <a:pt x="7384416" y="5089018"/>
                  <a:pt x="7378574" y="5228633"/>
                  <a:pt x="7356280" y="5366074"/>
                </a:cubicBezTo>
                <a:cubicBezTo>
                  <a:pt x="7335448" y="5490178"/>
                  <a:pt x="7341165" y="5615552"/>
                  <a:pt x="7356280" y="5739911"/>
                </a:cubicBezTo>
                <a:cubicBezTo>
                  <a:pt x="7379526" y="5933243"/>
                  <a:pt x="7379526" y="6127211"/>
                  <a:pt x="7376478" y="6321306"/>
                </a:cubicBezTo>
                <a:lnTo>
                  <a:pt x="736779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F218E-D335-6546-BDA4-3399103881A4}"/>
              </a:ext>
            </a:extLst>
          </p:cNvPr>
          <p:cNvSpPr txBox="1">
            <a:spLocks/>
          </p:cNvSpPr>
          <p:nvPr/>
        </p:nvSpPr>
        <p:spPr>
          <a:xfrm>
            <a:off x="798418" y="643467"/>
            <a:ext cx="578815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44A44-69ED-9145-9700-9D72A3BB40C3}"/>
              </a:ext>
            </a:extLst>
          </p:cNvPr>
          <p:cNvSpPr txBox="1"/>
          <p:nvPr/>
        </p:nvSpPr>
        <p:spPr>
          <a:xfrm>
            <a:off x="7821696" y="2741476"/>
            <a:ext cx="3930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7471AC"/>
                </a:solidFill>
              </a:rPr>
              <a:t>Using worksheet 3b, make a table explaining how you would feel about each promise if you were Jewish or Palestinian</a:t>
            </a:r>
            <a:endParaRPr lang="en-GB" sz="4400" dirty="0">
              <a:solidFill>
                <a:srgbClr val="7471AC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615F541-D71B-284A-9772-BEBFF0D8F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900851"/>
              </p:ext>
            </p:extLst>
          </p:nvPr>
        </p:nvGraphicFramePr>
        <p:xfrm>
          <a:off x="311146" y="1226472"/>
          <a:ext cx="6762696" cy="470715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254232">
                  <a:extLst>
                    <a:ext uri="{9D8B030D-6E8A-4147-A177-3AD203B41FA5}">
                      <a16:colId xmlns:a16="http://schemas.microsoft.com/office/drawing/2014/main" val="3192211176"/>
                    </a:ext>
                  </a:extLst>
                </a:gridCol>
                <a:gridCol w="2254232">
                  <a:extLst>
                    <a:ext uri="{9D8B030D-6E8A-4147-A177-3AD203B41FA5}">
                      <a16:colId xmlns:a16="http://schemas.microsoft.com/office/drawing/2014/main" val="2423455977"/>
                    </a:ext>
                  </a:extLst>
                </a:gridCol>
                <a:gridCol w="2254232">
                  <a:extLst>
                    <a:ext uri="{9D8B030D-6E8A-4147-A177-3AD203B41FA5}">
                      <a16:colId xmlns:a16="http://schemas.microsoft.com/office/drawing/2014/main" val="1971238309"/>
                    </a:ext>
                  </a:extLst>
                </a:gridCol>
              </a:tblGrid>
              <a:tr h="403673">
                <a:tc>
                  <a:txBody>
                    <a:bodyPr/>
                    <a:lstStyle/>
                    <a:p>
                      <a:pPr algn="ctr"/>
                      <a:r>
                        <a:rPr lang="en-GB" sz="1800" b="0" u="sng" dirty="0">
                          <a:latin typeface="Courier" pitchFamily="2" charset="0"/>
                        </a:rPr>
                        <a:t>Promise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u="sng" dirty="0">
                          <a:latin typeface="Courier" pitchFamily="2" charset="0"/>
                        </a:rPr>
                        <a:t>Jewish reaction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u="sng" dirty="0">
                          <a:latin typeface="Courier" pitchFamily="2" charset="0"/>
                        </a:rPr>
                        <a:t>Palestinian reaction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08310"/>
                  </a:ext>
                </a:extLst>
              </a:tr>
              <a:tr h="11409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Courier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latin typeface="Courier" pitchFamily="2" charset="0"/>
                        </a:rPr>
                        <a:t>Sykes-Picot Agreement, 1916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355998"/>
                  </a:ext>
                </a:extLst>
              </a:tr>
              <a:tr h="13328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Courier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latin typeface="Courier" pitchFamily="2" charset="0"/>
                        </a:rPr>
                        <a:t>Hussein-McMahon Correspondence, 1916</a:t>
                      </a:r>
                    </a:p>
                    <a:p>
                      <a:pPr algn="ctr"/>
                      <a:endParaRPr lang="en-GB" sz="1800" b="0" dirty="0"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634141"/>
                  </a:ext>
                </a:extLst>
              </a:tr>
              <a:tr h="1196068"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Courier" pitchFamily="2" charset="0"/>
                      </a:endParaRPr>
                    </a:p>
                    <a:p>
                      <a:pPr algn="ctr"/>
                      <a:r>
                        <a:rPr lang="en-GB" sz="1800" b="0" dirty="0">
                          <a:latin typeface="Courier" pitchFamily="2" charset="0"/>
                        </a:rPr>
                        <a:t>Balfour Declaration, November 1917</a:t>
                      </a:r>
                    </a:p>
                    <a:p>
                      <a:pPr algn="ctr"/>
                      <a:endParaRPr lang="en-GB" sz="1800" b="0" dirty="0"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625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16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ationalism can&amp;#39;t solve the climate crisis - Geographical Magazine">
            <a:extLst>
              <a:ext uri="{FF2B5EF4-FFF2-40B4-BE49-F238E27FC236}">
                <a16:creationId xmlns:a16="http://schemas.microsoft.com/office/drawing/2014/main" id="{BB628BF6-7958-E246-930A-2114EFF93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63" b="11655"/>
          <a:stretch/>
        </p:blipFill>
        <p:spPr bwMode="auto">
          <a:xfrm>
            <a:off x="-41244" y="0"/>
            <a:ext cx="12202771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8FEA52-6412-F742-932A-4A93E1DDC583}"/>
              </a:ext>
            </a:extLst>
          </p:cNvPr>
          <p:cNvSpPr txBox="1">
            <a:spLocks/>
          </p:cNvSpPr>
          <p:nvPr/>
        </p:nvSpPr>
        <p:spPr>
          <a:xfrm>
            <a:off x="636494" y="1640132"/>
            <a:ext cx="10847294" cy="720730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solidFill>
                  <a:schemeClr val="accent2"/>
                </a:solidFill>
              </a:rPr>
              <a:t>Plenary activity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BC7EF4-8A4E-5D4C-A680-F8CEEC537359}"/>
              </a:ext>
            </a:extLst>
          </p:cNvPr>
          <p:cNvSpPr txBox="1">
            <a:spLocks/>
          </p:cNvSpPr>
          <p:nvPr/>
        </p:nvSpPr>
        <p:spPr>
          <a:xfrm>
            <a:off x="1167684" y="2108433"/>
            <a:ext cx="9592631" cy="3672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</a:rPr>
              <a:t>What is nationalism? Can you name any famous examples?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</a:rPr>
              <a:t>What is Palestinian nationalism?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What three promises did the British make to the Jews and the Palestinians during WWI?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5B0A90A-F110-694B-8569-B954094CA63A}"/>
              </a:ext>
            </a:extLst>
          </p:cNvPr>
          <p:cNvSpPr txBox="1">
            <a:spLocks/>
          </p:cNvSpPr>
          <p:nvPr/>
        </p:nvSpPr>
        <p:spPr>
          <a:xfrm>
            <a:off x="123461" y="3132046"/>
            <a:ext cx="11816794" cy="532979"/>
          </a:xfrm>
          <a:prstGeom prst="rect">
            <a:avLst/>
          </a:prstGeom>
          <a:noFill/>
          <a:ln w="571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cs typeface="Times New Roman" panose="02020603050405020304" pitchFamily="18" charset="0"/>
              </a:rPr>
              <a:t>The belief that one's country or state is distinct from and superior to others, and that it should govern itself. Famous examples: </a:t>
            </a:r>
            <a:r>
              <a:rPr lang="en-GB" sz="2000" b="1" dirty="0"/>
              <a:t>The American Declaration of Independence (1776) and the French Revolution (1789)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2000" b="1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2000" b="1" dirty="0">
              <a:cs typeface="Times New Roman" panose="02020603050405020304" pitchFamily="18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0A82665-85C1-7B4C-BBE6-A2DCDDCC8B13}"/>
              </a:ext>
            </a:extLst>
          </p:cNvPr>
          <p:cNvSpPr txBox="1">
            <a:spLocks/>
          </p:cNvSpPr>
          <p:nvPr/>
        </p:nvSpPr>
        <p:spPr>
          <a:xfrm>
            <a:off x="2367692" y="5691536"/>
            <a:ext cx="7192614" cy="730996"/>
          </a:xfrm>
          <a:prstGeom prst="rect">
            <a:avLst/>
          </a:prstGeom>
          <a:noFill/>
          <a:ln w="571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00000"/>
              </a:lnSpc>
              <a:buFont typeface="+mj-lt"/>
              <a:buAutoNum type="arabicPeriod"/>
            </a:pPr>
            <a:r>
              <a:rPr lang="en-GB" sz="2000" b="1" dirty="0"/>
              <a:t>Sykes-Picot Agreement</a:t>
            </a:r>
          </a:p>
          <a:p>
            <a:pPr marL="457200" indent="-45720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/>
              <a:t>Hussein-McMahon Correspondence</a:t>
            </a:r>
          </a:p>
          <a:p>
            <a:pPr marL="457200" indent="-45720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/>
              <a:t>Balfour Declaration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B62A716-044E-ED46-90E8-521462CF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1317">
            <a:off x="10468534" y="4648425"/>
            <a:ext cx="1724821" cy="2357255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2" name="Picture 4" descr="Declaration of Independence: Primary Documents of American History (Virtual  Programs &amp;amp; Services, Library of Congress)">
            <a:extLst>
              <a:ext uri="{FF2B5EF4-FFF2-40B4-BE49-F238E27FC236}">
                <a16:creationId xmlns:a16="http://schemas.microsoft.com/office/drawing/2014/main" id="{6B45C3C8-274E-A74E-BBDD-E49672A1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41969">
            <a:off x="10192706" y="164513"/>
            <a:ext cx="1830020" cy="2252959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nch Revolution - Wikipedia">
            <a:extLst>
              <a:ext uri="{FF2B5EF4-FFF2-40B4-BE49-F238E27FC236}">
                <a16:creationId xmlns:a16="http://schemas.microsoft.com/office/drawing/2014/main" id="{4DDDB3A4-FB60-5540-9C53-DA154FBB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95798">
            <a:off x="93469" y="68347"/>
            <a:ext cx="2148430" cy="1727338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Union Jack - Wikipedia">
            <a:extLst>
              <a:ext uri="{FF2B5EF4-FFF2-40B4-BE49-F238E27FC236}">
                <a16:creationId xmlns:a16="http://schemas.microsoft.com/office/drawing/2014/main" id="{359B14FE-9D33-8B40-AD78-1A22C1A36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769">
            <a:off x="269" y="5551650"/>
            <a:ext cx="2458478" cy="1229240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1FBCAECD-456C-4D42-B5C7-FDF206C68400}"/>
              </a:ext>
            </a:extLst>
          </p:cNvPr>
          <p:cNvSpPr txBox="1">
            <a:spLocks/>
          </p:cNvSpPr>
          <p:nvPr/>
        </p:nvSpPr>
        <p:spPr>
          <a:xfrm>
            <a:off x="308873" y="4436210"/>
            <a:ext cx="11502535" cy="532979"/>
          </a:xfrm>
          <a:prstGeom prst="rect">
            <a:avLst/>
          </a:prstGeom>
          <a:noFill/>
          <a:ln w="571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cs typeface="Times New Roman" panose="02020603050405020304" pitchFamily="18" charset="0"/>
              </a:rPr>
              <a:t>The movement of the Palestinian people to govern Palestine-Israel</a:t>
            </a:r>
          </a:p>
        </p:txBody>
      </p:sp>
    </p:spTree>
    <p:extLst>
      <p:ext uri="{BB962C8B-B14F-4D97-AF65-F5344CB8AC3E}">
        <p14:creationId xmlns:p14="http://schemas.microsoft.com/office/powerpoint/2010/main" val="339300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F5B4-DE5E-7C4F-A1C9-E83523FD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93" y="329211"/>
            <a:ext cx="7610713" cy="656576"/>
          </a:xfrm>
          <a:ln>
            <a:solidFill>
              <a:srgbClr val="FD55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b="1" dirty="0">
                <a:solidFill>
                  <a:srgbClr val="FD5500"/>
                </a:solidFill>
              </a:rPr>
              <a:t>Thinking back to last lesson…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FDBFB-168F-6648-81FB-6EEDACF3D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67" y="1323974"/>
            <a:ext cx="5451521" cy="2242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C000"/>
                </a:solidFill>
              </a:rPr>
              <a:t>What is Zionism?</a:t>
            </a:r>
          </a:p>
          <a:p>
            <a:pPr marL="0" indent="0">
              <a:buNone/>
            </a:pPr>
            <a:endParaRPr lang="en-GB" dirty="0">
              <a:solidFill>
                <a:srgbClr val="FFC000"/>
              </a:solidFill>
            </a:endParaRPr>
          </a:p>
          <a:p>
            <a:pPr marL="0" indent="0">
              <a:buNone/>
            </a:pPr>
            <a:br>
              <a:rPr lang="en-GB" dirty="0">
                <a:solidFill>
                  <a:srgbClr val="FFC000"/>
                </a:solidFill>
              </a:rPr>
            </a:b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5AE913-16DE-7D44-A8A7-2959EE4BB65E}"/>
              </a:ext>
            </a:extLst>
          </p:cNvPr>
          <p:cNvSpPr txBox="1">
            <a:spLocks/>
          </p:cNvSpPr>
          <p:nvPr/>
        </p:nvSpPr>
        <p:spPr>
          <a:xfrm>
            <a:off x="429467" y="3733688"/>
            <a:ext cx="11544438" cy="36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C000"/>
                </a:solidFill>
              </a:rPr>
              <a:t>Why did Zionism emerge in the nineteenth century?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3E1B80C-6816-C64F-B6B9-4C96B168C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827" y="3827037"/>
            <a:ext cx="1725705" cy="28875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25CD50-DEF6-E44D-ADA1-C44AAF689880}"/>
              </a:ext>
            </a:extLst>
          </p:cNvPr>
          <p:cNvSpPr txBox="1">
            <a:spLocks/>
          </p:cNvSpPr>
          <p:nvPr/>
        </p:nvSpPr>
        <p:spPr>
          <a:xfrm>
            <a:off x="838200" y="2628009"/>
            <a:ext cx="6515100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FF54040-9C4E-1144-9BBD-2DF444124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398" y="1187415"/>
            <a:ext cx="4407496" cy="2459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E60A32-8E23-1C45-9043-C0C499A646EC}"/>
              </a:ext>
            </a:extLst>
          </p:cNvPr>
          <p:cNvSpPr/>
          <p:nvPr/>
        </p:nvSpPr>
        <p:spPr>
          <a:xfrm>
            <a:off x="765222" y="4364062"/>
            <a:ext cx="8935851" cy="707886"/>
          </a:xfrm>
          <a:prstGeom prst="rect">
            <a:avLst/>
          </a:prstGeom>
          <a:solidFill>
            <a:srgbClr val="878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dirty="0"/>
              <a:t>As a consequence of the long history of antisemitism and the Russian pogroms of the 1800s. Zionists were also inspired by other nationalist movements at this time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F3AA2F-A20E-C448-B34B-99A3BDA2E880}"/>
              </a:ext>
            </a:extLst>
          </p:cNvPr>
          <p:cNvSpPr txBox="1">
            <a:spLocks/>
          </p:cNvSpPr>
          <p:nvPr/>
        </p:nvSpPr>
        <p:spPr>
          <a:xfrm>
            <a:off x="467567" y="5270829"/>
            <a:ext cx="11544438" cy="36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C000"/>
                </a:solidFill>
              </a:rPr>
              <a:t>Why was this problematic for the Palestinians?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E89BAE-E760-4548-A73E-733149FCBE5C}"/>
              </a:ext>
            </a:extLst>
          </p:cNvPr>
          <p:cNvSpPr/>
          <p:nvPr/>
        </p:nvSpPr>
        <p:spPr>
          <a:xfrm>
            <a:off x="3193327" y="5914319"/>
            <a:ext cx="4334146" cy="400110"/>
          </a:xfrm>
          <a:prstGeom prst="rect">
            <a:avLst/>
          </a:prstGeom>
          <a:solidFill>
            <a:srgbClr val="878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dirty="0"/>
              <a:t>Because they lived in Palestine-Israel!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2FFA028-937C-E54D-A504-09806A392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618" y="228679"/>
            <a:ext cx="3813364" cy="361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3B66F82-D832-884D-819C-C5084AC9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81" y="220695"/>
            <a:ext cx="6241568" cy="1783080"/>
          </a:xfrm>
        </p:spPr>
        <p:txBody>
          <a:bodyPr anchor="b">
            <a:normAutofit/>
          </a:bodyPr>
          <a:lstStyle/>
          <a:p>
            <a:r>
              <a:rPr lang="en-GB" sz="5400" b="1" dirty="0">
                <a:solidFill>
                  <a:srgbClr val="FFFFFF"/>
                </a:solidFill>
              </a:rPr>
              <a:t>Starter activity</a:t>
            </a:r>
          </a:p>
        </p:txBody>
      </p:sp>
      <p:sp>
        <p:nvSpPr>
          <p:cNvPr id="77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78043-EE01-A942-B4C2-B5BD3F395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69" y="2733587"/>
            <a:ext cx="6560819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Think about these questions with the person next to you:</a:t>
            </a:r>
          </a:p>
          <a:p>
            <a:pPr marL="0" indent="0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What is the difference between a nation, a country and a state? </a:t>
            </a:r>
          </a:p>
          <a:p>
            <a:endParaRPr lang="en-US" sz="3300" dirty="0">
              <a:solidFill>
                <a:srgbClr val="FFFFFF"/>
              </a:solidFill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Is </a:t>
            </a:r>
            <a:r>
              <a:rPr lang="en-US" sz="3300" u="sng" dirty="0">
                <a:solidFill>
                  <a:srgbClr val="FFFFFF"/>
                </a:solidFill>
              </a:rPr>
              <a:t>Great Britain</a:t>
            </a:r>
            <a:r>
              <a:rPr lang="en-US" sz="3300" dirty="0">
                <a:solidFill>
                  <a:srgbClr val="FFFFFF"/>
                </a:solidFill>
              </a:rPr>
              <a:t> a nation, a country or a state?</a:t>
            </a:r>
          </a:p>
          <a:p>
            <a:r>
              <a:rPr lang="en-US" sz="3300" dirty="0">
                <a:solidFill>
                  <a:srgbClr val="FFFFFF"/>
                </a:solidFill>
              </a:rPr>
              <a:t>Is </a:t>
            </a:r>
            <a:r>
              <a:rPr lang="en-US" sz="3300" u="sng" dirty="0">
                <a:solidFill>
                  <a:srgbClr val="FFFFFF"/>
                </a:solidFill>
              </a:rPr>
              <a:t>England</a:t>
            </a:r>
            <a:r>
              <a:rPr lang="en-US" sz="3300" dirty="0">
                <a:solidFill>
                  <a:srgbClr val="FFFFFF"/>
                </a:solidFill>
              </a:rPr>
              <a:t> a nation, a country or a state?</a:t>
            </a:r>
          </a:p>
          <a:p>
            <a:endParaRPr lang="en-US" sz="3300" dirty="0">
              <a:solidFill>
                <a:srgbClr val="FFFFFF"/>
              </a:solidFill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How would you define nationalism? </a:t>
            </a:r>
          </a:p>
        </p:txBody>
      </p:sp>
      <p:pic>
        <p:nvPicPr>
          <p:cNvPr id="4" name="Graphic 3" descr="Thought bubble outline">
            <a:extLst>
              <a:ext uri="{FF2B5EF4-FFF2-40B4-BE49-F238E27FC236}">
                <a16:creationId xmlns:a16="http://schemas.microsoft.com/office/drawing/2014/main" id="{6B0A6E6F-04EB-C94A-8ED0-E438E98C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0641" y="329183"/>
            <a:ext cx="2861541" cy="2861541"/>
          </a:xfrm>
          <a:prstGeom prst="rect">
            <a:avLst/>
          </a:prstGeom>
        </p:spPr>
      </p:pic>
      <p:pic>
        <p:nvPicPr>
          <p:cNvPr id="1026" name="Picture 2" descr="Nationalism can&amp;#39;t solve the climate crisis - Geographical Magazine">
            <a:extLst>
              <a:ext uri="{FF2B5EF4-FFF2-40B4-BE49-F238E27FC236}">
                <a16:creationId xmlns:a16="http://schemas.microsoft.com/office/drawing/2014/main" id="{5DE9D096-44E0-8C4F-B280-6E01399C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4303" y="3519907"/>
            <a:ext cx="4014216" cy="268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14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3B66F82-D832-884D-819C-C5084AC9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14" y="289560"/>
            <a:ext cx="6241568" cy="1783080"/>
          </a:xfrm>
        </p:spPr>
        <p:txBody>
          <a:bodyPr anchor="b"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Nation, country, state</a:t>
            </a:r>
          </a:p>
        </p:txBody>
      </p:sp>
      <p:sp>
        <p:nvSpPr>
          <p:cNvPr id="194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78043-EE01-A942-B4C2-B5BD3F395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67" y="2765680"/>
            <a:ext cx="6631118" cy="4039362"/>
          </a:xfrm>
        </p:spPr>
        <p:txBody>
          <a:bodyPr>
            <a:normAutofit fontScale="92500" lnSpcReduction="20000"/>
          </a:bodyPr>
          <a:lstStyle/>
          <a:p>
            <a:r>
              <a:rPr lang="en-US" sz="2400" u="sng" dirty="0">
                <a:solidFill>
                  <a:srgbClr val="FFFFFF"/>
                </a:solidFill>
              </a:rPr>
              <a:t>Nation:</a:t>
            </a:r>
            <a:r>
              <a:rPr lang="en-US" sz="2400" dirty="0">
                <a:solidFill>
                  <a:srgbClr val="FFFFFF"/>
                </a:solidFill>
              </a:rPr>
              <a:t> a large group of people with </a:t>
            </a:r>
            <a:r>
              <a:rPr lang="en-US" sz="2400" b="1" dirty="0">
                <a:solidFill>
                  <a:srgbClr val="FFFFFF"/>
                </a:solidFill>
              </a:rPr>
              <a:t>common descent, history, culture or language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u="sng" dirty="0">
                <a:solidFill>
                  <a:srgbClr val="FFFFFF"/>
                </a:solidFill>
              </a:rPr>
              <a:t>Country or state</a:t>
            </a:r>
            <a:r>
              <a:rPr lang="en-US" sz="2400" dirty="0">
                <a:solidFill>
                  <a:srgbClr val="FFFFFF"/>
                </a:solidFill>
              </a:rPr>
              <a:t>: a </a:t>
            </a:r>
            <a:r>
              <a:rPr lang="en-US" sz="2400" b="1" dirty="0">
                <a:solidFill>
                  <a:srgbClr val="FFFFFF"/>
                </a:solidFill>
              </a:rPr>
              <a:t>geographic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space</a:t>
            </a:r>
            <a:r>
              <a:rPr lang="en-US" sz="2400" dirty="0">
                <a:solidFill>
                  <a:srgbClr val="FFFFFF"/>
                </a:solidFill>
              </a:rPr>
              <a:t> with a </a:t>
            </a:r>
            <a:r>
              <a:rPr lang="en-US" sz="2400" b="1" dirty="0">
                <a:solidFill>
                  <a:srgbClr val="FFFFFF"/>
                </a:solidFill>
              </a:rPr>
              <a:t>single government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Not every nation has a country or state, </a:t>
            </a:r>
            <a:r>
              <a:rPr lang="en-US" sz="2400" dirty="0" err="1">
                <a:solidFill>
                  <a:srgbClr val="FFFFFF"/>
                </a:solidFill>
              </a:rPr>
              <a:t>eg.</a:t>
            </a:r>
            <a:r>
              <a:rPr lang="en-US" sz="2400" dirty="0">
                <a:solidFill>
                  <a:srgbClr val="FFFFFF"/>
                </a:solidFill>
              </a:rPr>
              <a:t> the Kurds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Nationalism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GB" sz="2400" dirty="0">
                <a:solidFill>
                  <a:schemeClr val="bg1"/>
                </a:solidFill>
              </a:rPr>
              <a:t>the belief that one's country or state is </a:t>
            </a:r>
            <a:r>
              <a:rPr lang="en-GB" sz="2400" b="1" dirty="0">
                <a:solidFill>
                  <a:schemeClr val="bg1"/>
                </a:solidFill>
              </a:rPr>
              <a:t>distinct from </a:t>
            </a:r>
            <a:r>
              <a:rPr lang="en-GB" sz="2400" dirty="0">
                <a:solidFill>
                  <a:schemeClr val="bg1"/>
                </a:solidFill>
              </a:rPr>
              <a:t>and </a:t>
            </a:r>
            <a:r>
              <a:rPr lang="en-GB" sz="2400" b="1" dirty="0">
                <a:solidFill>
                  <a:schemeClr val="bg1"/>
                </a:solidFill>
              </a:rPr>
              <a:t>superior to</a:t>
            </a:r>
            <a:r>
              <a:rPr lang="en-GB" sz="2400" dirty="0">
                <a:solidFill>
                  <a:schemeClr val="bg1"/>
                </a:solidFill>
              </a:rPr>
              <a:t> others, and that it should govern itself</a:t>
            </a:r>
          </a:p>
          <a:p>
            <a:r>
              <a:rPr lang="en-GB" sz="2400" dirty="0">
                <a:solidFill>
                  <a:schemeClr val="bg1"/>
                </a:solidFill>
              </a:rPr>
              <a:t>Nationalists are likely to be </a:t>
            </a:r>
            <a:r>
              <a:rPr lang="en-GB" sz="2400" b="1" dirty="0">
                <a:solidFill>
                  <a:schemeClr val="bg1"/>
                </a:solidFill>
              </a:rPr>
              <a:t>patriotic</a:t>
            </a:r>
            <a:r>
              <a:rPr lang="en-GB" sz="2400" dirty="0">
                <a:solidFill>
                  <a:schemeClr val="bg1"/>
                </a:solidFill>
              </a:rPr>
              <a:t> (to love their country)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6" name="Picture 4" descr="Flag of Kurdistan - Wikipedia">
            <a:extLst>
              <a:ext uri="{FF2B5EF4-FFF2-40B4-BE49-F238E27FC236}">
                <a16:creationId xmlns:a16="http://schemas.microsoft.com/office/drawing/2014/main" id="{CE2F26ED-FDD4-A348-8FE8-9794B12C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6058" y="708920"/>
            <a:ext cx="3810287" cy="28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ho are the Kurds? - BBC News">
            <a:extLst>
              <a:ext uri="{FF2B5EF4-FFF2-40B4-BE49-F238E27FC236}">
                <a16:creationId xmlns:a16="http://schemas.microsoft.com/office/drawing/2014/main" id="{75F17B1F-089A-9D47-AF58-2BA4B066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4304" y="3954353"/>
            <a:ext cx="4014216" cy="224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DE267F-367C-5643-BFAF-832D24F716F5}"/>
              </a:ext>
            </a:extLst>
          </p:cNvPr>
          <p:cNvSpPr txBox="1"/>
          <p:nvPr/>
        </p:nvSpPr>
        <p:spPr>
          <a:xfrm>
            <a:off x="8882127" y="6233309"/>
            <a:ext cx="365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Where Kurds live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DE949C-192D-7249-B357-124D08FF53A6}"/>
              </a:ext>
            </a:extLst>
          </p:cNvPr>
          <p:cNvSpPr txBox="1"/>
          <p:nvPr/>
        </p:nvSpPr>
        <p:spPr>
          <a:xfrm>
            <a:off x="8710387" y="299199"/>
            <a:ext cx="365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Kurdish national flag </a:t>
            </a:r>
          </a:p>
        </p:txBody>
      </p:sp>
    </p:spTree>
    <p:extLst>
      <p:ext uri="{BB962C8B-B14F-4D97-AF65-F5344CB8AC3E}">
        <p14:creationId xmlns:p14="http://schemas.microsoft.com/office/powerpoint/2010/main" val="149192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4FABD-65E6-B640-9E8D-1A6066437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2" y="49560"/>
            <a:ext cx="11512827" cy="1434415"/>
          </a:xfrm>
        </p:spPr>
        <p:txBody>
          <a:bodyPr anchor="b">
            <a:noAutofit/>
          </a:bodyPr>
          <a:lstStyle/>
          <a:p>
            <a:pPr algn="ctr"/>
            <a:r>
              <a:rPr lang="en-GB" dirty="0"/>
              <a:t>Keywords - add these to your glossary!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he Richness of the Arabic Language">
            <a:extLst>
              <a:ext uri="{FF2B5EF4-FFF2-40B4-BE49-F238E27FC236}">
                <a16:creationId xmlns:a16="http://schemas.microsoft.com/office/drawing/2014/main" id="{83CE845F-B15F-7048-879E-67142035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206" y="2190951"/>
            <a:ext cx="3375087" cy="42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34A816-F696-D442-97CE-ABF1249B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36" y="2388843"/>
            <a:ext cx="6999775" cy="2161821"/>
          </a:xfrm>
          <a:ln w="38100">
            <a:solidFill>
              <a:schemeClr val="accent2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chemeClr val="accent2"/>
                </a:solidFill>
              </a:rPr>
              <a:t>Nationalism: </a:t>
            </a:r>
            <a:r>
              <a:rPr lang="en-GB" dirty="0"/>
              <a:t>the belief that one's country or state is distinct from and superior to others, and that it should govern itself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dirty="0">
                <a:solidFill>
                  <a:schemeClr val="accent2"/>
                </a:solidFill>
              </a:rPr>
              <a:t>Arabs: </a:t>
            </a:r>
            <a:r>
              <a:rPr lang="en-GB" dirty="0"/>
              <a:t>an ethnic group who speak Arabic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CCEBBC-E649-7D46-B9CE-BCD26238E49A}"/>
              </a:ext>
            </a:extLst>
          </p:cNvPr>
          <p:cNvSpPr/>
          <p:nvPr/>
        </p:nvSpPr>
        <p:spPr>
          <a:xfrm>
            <a:off x="626091" y="4954202"/>
            <a:ext cx="6999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Interesting fact: </a:t>
            </a:r>
            <a:r>
              <a:rPr lang="en-GB" sz="2400" dirty="0">
                <a:solidFill>
                  <a:schemeClr val="accent2"/>
                </a:solidFill>
              </a:rPr>
              <a:t>not all Arabs are Muslim, and only 20% of the world’s Muslims are Arabs.</a:t>
            </a:r>
          </a:p>
          <a:p>
            <a:pPr algn="ctr"/>
            <a:r>
              <a:rPr lang="en-GB" sz="2400" i="1" dirty="0">
                <a:solidFill>
                  <a:schemeClr val="accent2"/>
                </a:solidFill>
              </a:rPr>
              <a:t>Does this surprise you?</a:t>
            </a:r>
          </a:p>
        </p:txBody>
      </p:sp>
    </p:spTree>
    <p:extLst>
      <p:ext uri="{BB962C8B-B14F-4D97-AF65-F5344CB8AC3E}">
        <p14:creationId xmlns:p14="http://schemas.microsoft.com/office/powerpoint/2010/main" val="289779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16E0C-5EB9-3B40-9C4B-CCC6CAC2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Arabic-speaking countries</a:t>
            </a:r>
          </a:p>
        </p:txBody>
      </p:sp>
      <p:sp>
        <p:nvSpPr>
          <p:cNvPr id="80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Łącznik: zakrzywiony 11">
            <a:extLst>
              <a:ext uri="{FF2B5EF4-FFF2-40B4-BE49-F238E27FC236}">
                <a16:creationId xmlns:a16="http://schemas.microsoft.com/office/drawing/2014/main" id="{20C8B6AF-9DE2-4604-B232-CB5F9D34719B}"/>
              </a:ext>
            </a:extLst>
          </p:cNvPr>
          <p:cNvSpPr/>
          <p:nvPr/>
        </p:nvSpPr>
        <p:spPr>
          <a:xfrm rot="5400000" flipV="1">
            <a:off x="6666840" y="3019680"/>
            <a:ext cx="0" cy="0"/>
          </a:xfrm>
          <a:prstGeom prst="curvedConnector4">
            <a:avLst>
              <a:gd name="adj1" fmla="val -287295"/>
              <a:gd name="adj2" fmla="val 1820690"/>
            </a:avLst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9EC188-638B-9847-891F-A3E9B6ECD365}"/>
              </a:ext>
            </a:extLst>
          </p:cNvPr>
          <p:cNvGrpSpPr/>
          <p:nvPr/>
        </p:nvGrpSpPr>
        <p:grpSpPr>
          <a:xfrm>
            <a:off x="4247125" y="2328849"/>
            <a:ext cx="6750214" cy="3948876"/>
            <a:chOff x="1921886" y="2040936"/>
            <a:chExt cx="7972128" cy="4663696"/>
          </a:xfrm>
        </p:grpSpPr>
        <p:pic>
          <p:nvPicPr>
            <p:cNvPr id="5126" name="Picture 6" descr="Arabic Speaking Countries - WorldAtlas">
              <a:extLst>
                <a:ext uri="{FF2B5EF4-FFF2-40B4-BE49-F238E27FC236}">
                  <a16:creationId xmlns:a16="http://schemas.microsoft.com/office/drawing/2014/main" id="{7ECE10E2-BBEA-4B41-8182-8ABA1C961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21886" y="2040936"/>
              <a:ext cx="7972128" cy="466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9BFF5C4-835B-3542-9020-50A3F55958D9}"/>
                    </a:ext>
                  </a:extLst>
                </p14:cNvPr>
                <p14:cNvContentPartPr/>
                <p14:nvPr/>
              </p14:nvContentPartPr>
              <p14:xfrm>
                <a:off x="6676231" y="2928041"/>
                <a:ext cx="553680" cy="207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9BFF5C4-835B-3542-9020-50A3F55958D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65600" y="2917418"/>
                  <a:ext cx="574517" cy="228181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Picture 4" descr="The Richness of the Arabic Language">
            <a:extLst>
              <a:ext uri="{FF2B5EF4-FFF2-40B4-BE49-F238E27FC236}">
                <a16:creationId xmlns:a16="http://schemas.microsoft.com/office/drawing/2014/main" id="{95FB25FC-AC55-A24D-A2D0-7BD2294B0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9" y="2328849"/>
            <a:ext cx="2945620" cy="36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97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14B85-7C16-C849-AF28-65BA590D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5" y="1312674"/>
            <a:ext cx="6894576" cy="781390"/>
          </a:xfrm>
        </p:spPr>
        <p:txBody>
          <a:bodyPr anchor="b">
            <a:normAutofit/>
          </a:bodyPr>
          <a:lstStyle/>
          <a:p>
            <a:r>
              <a:rPr lang="en-GB" dirty="0"/>
              <a:t>Nationalism</a:t>
            </a:r>
          </a:p>
        </p:txBody>
      </p:sp>
      <p:sp>
        <p:nvSpPr>
          <p:cNvPr id="8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Declaration of Independence: Primary Documents of American History (Virtual  Programs &amp;amp; Services, Library of Congress)">
            <a:extLst>
              <a:ext uri="{FF2B5EF4-FFF2-40B4-BE49-F238E27FC236}">
                <a16:creationId xmlns:a16="http://schemas.microsoft.com/office/drawing/2014/main" id="{30D129F0-0E62-544F-8821-4E1E6FC2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41969">
            <a:off x="10223407" y="168887"/>
            <a:ext cx="1819949" cy="2240561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B35B9-EAEB-4E45-BA3F-CFBA4BA45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55" y="2700650"/>
            <a:ext cx="11013948" cy="349820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GB" sz="1900" dirty="0"/>
              <a:t>Nationalism emerged in Britain during the </a:t>
            </a:r>
            <a:r>
              <a:rPr lang="en-GB" sz="1900" b="1" dirty="0">
                <a:solidFill>
                  <a:schemeClr val="accent2"/>
                </a:solidFill>
              </a:rPr>
              <a:t>Industrial Revolution</a:t>
            </a:r>
            <a:r>
              <a:rPr lang="en-GB" sz="1900" dirty="0"/>
              <a:t>, as people began to identify more with the country </a:t>
            </a:r>
            <a:r>
              <a:rPr lang="en-GB" sz="1900" b="1" dirty="0">
                <a:solidFill>
                  <a:schemeClr val="accent2"/>
                </a:solidFill>
              </a:rPr>
              <a:t>as a whole</a:t>
            </a:r>
          </a:p>
          <a:p>
            <a:r>
              <a:rPr lang="en-GB" sz="1900" dirty="0"/>
              <a:t>Similar ideas developed in America at this time, contributing to opposition to unrepresentative British rule</a:t>
            </a:r>
          </a:p>
          <a:p>
            <a:r>
              <a:rPr lang="en-GB" sz="1900" dirty="0"/>
              <a:t>The earliest examples of nationalism include the </a:t>
            </a:r>
            <a:r>
              <a:rPr lang="en-GB" sz="1900" b="1" dirty="0">
                <a:solidFill>
                  <a:schemeClr val="accent2"/>
                </a:solidFill>
              </a:rPr>
              <a:t>American Declaration of Independence (1776)</a:t>
            </a:r>
            <a:r>
              <a:rPr lang="en-GB" sz="1900" dirty="0"/>
              <a:t>, and the </a:t>
            </a:r>
            <a:r>
              <a:rPr lang="en-GB" sz="1900" b="1" dirty="0">
                <a:solidFill>
                  <a:schemeClr val="accent2"/>
                </a:solidFill>
              </a:rPr>
              <a:t>French Revolution (1789) </a:t>
            </a:r>
            <a:r>
              <a:rPr lang="en-GB" sz="1900" dirty="0"/>
              <a:t>when people in France demanded to be ruled by a fairer, more representative government</a:t>
            </a:r>
          </a:p>
          <a:p>
            <a:r>
              <a:rPr lang="en-GB" sz="1900" dirty="0"/>
              <a:t>These ideas also spread to </a:t>
            </a:r>
            <a:r>
              <a:rPr lang="en-GB" sz="1900" b="1" dirty="0">
                <a:solidFill>
                  <a:schemeClr val="accent2"/>
                </a:solidFill>
              </a:rPr>
              <a:t>Germany</a:t>
            </a:r>
            <a:r>
              <a:rPr lang="en-GB" sz="1900" dirty="0"/>
              <a:t> and </a:t>
            </a:r>
            <a:r>
              <a:rPr lang="en-GB" sz="1900" b="1" dirty="0">
                <a:solidFill>
                  <a:schemeClr val="accent2"/>
                </a:solidFill>
              </a:rPr>
              <a:t>Italy</a:t>
            </a:r>
            <a:endParaRPr lang="en-GB" sz="1900" b="1" dirty="0"/>
          </a:p>
          <a:p>
            <a:r>
              <a:rPr lang="en-GB" sz="1900" dirty="0"/>
              <a:t>As we saw last lesson, it was in this context of growing nationalism that the Jewish national movement of </a:t>
            </a:r>
            <a:r>
              <a:rPr lang="en-GB" sz="1900" b="1" dirty="0">
                <a:solidFill>
                  <a:schemeClr val="accent2"/>
                </a:solidFill>
              </a:rPr>
              <a:t>Zionism</a:t>
            </a:r>
            <a:r>
              <a:rPr lang="en-GB" sz="1900" dirty="0"/>
              <a:t> emerged in the nineteenth century. A national movement also emerged in the </a:t>
            </a:r>
            <a:r>
              <a:rPr lang="en-GB" sz="1900" b="1" dirty="0">
                <a:solidFill>
                  <a:schemeClr val="accent2"/>
                </a:solidFill>
              </a:rPr>
              <a:t>Arab world </a:t>
            </a:r>
            <a:r>
              <a:rPr lang="en-GB" sz="1900" dirty="0"/>
              <a:t>at this time, which we will explore shortly</a:t>
            </a:r>
          </a:p>
        </p:txBody>
      </p:sp>
      <p:pic>
        <p:nvPicPr>
          <p:cNvPr id="6150" name="Picture 6" descr="French Revolution - Wikipedia">
            <a:extLst>
              <a:ext uri="{FF2B5EF4-FFF2-40B4-BE49-F238E27FC236}">
                <a16:creationId xmlns:a16="http://schemas.microsoft.com/office/drawing/2014/main" id="{6B5FF24E-6BB4-5C4B-B8D1-1480298B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95798">
            <a:off x="8728340" y="1338327"/>
            <a:ext cx="1334819" cy="1073195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0CFF0D05-3D5B-B84B-86C2-FBD333663164}"/>
              </a:ext>
            </a:extLst>
          </p:cNvPr>
          <p:cNvSpPr txBox="1">
            <a:spLocks/>
          </p:cNvSpPr>
          <p:nvPr/>
        </p:nvSpPr>
        <p:spPr>
          <a:xfrm rot="21196172">
            <a:off x="7545993" y="166090"/>
            <a:ext cx="2686050" cy="11457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chemeClr val="accent3"/>
                </a:solidFill>
              </a:rPr>
              <a:t>Nationalism: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dirty="0"/>
              <a:t>the belief that one's country or state is distinct from and superior to others, and that it should govern itself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800" dirty="0"/>
          </a:p>
        </p:txBody>
      </p:sp>
      <p:pic>
        <p:nvPicPr>
          <p:cNvPr id="4" name="Picture 8" descr="Union Jack - Wikipedia">
            <a:extLst>
              <a:ext uri="{FF2B5EF4-FFF2-40B4-BE49-F238E27FC236}">
                <a16:creationId xmlns:a16="http://schemas.microsoft.com/office/drawing/2014/main" id="{B9233CE5-E2F0-6E42-911E-A9EA6AA9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193">
            <a:off x="6767678" y="1358584"/>
            <a:ext cx="1757115" cy="878558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5D82C9-CB5A-CC4A-8D7C-3CD48B8AE43A}"/>
              </a:ext>
            </a:extLst>
          </p:cNvPr>
          <p:cNvSpPr/>
          <p:nvPr/>
        </p:nvSpPr>
        <p:spPr>
          <a:xfrm>
            <a:off x="185447" y="6040329"/>
            <a:ext cx="11818057" cy="677108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900" b="1" dirty="0">
                <a:solidFill>
                  <a:schemeClr val="accent2"/>
                </a:solidFill>
              </a:rPr>
              <a:t>Using this information, write a short paragraph explaining the emergence of nationalism in the nineteenth century. Provide at least one example</a:t>
            </a:r>
          </a:p>
        </p:txBody>
      </p:sp>
    </p:spTree>
    <p:extLst>
      <p:ext uri="{BB962C8B-B14F-4D97-AF65-F5344CB8AC3E}">
        <p14:creationId xmlns:p14="http://schemas.microsoft.com/office/powerpoint/2010/main" val="6616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2" name="Rectangle 7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C32946-AC0B-BE41-9855-5904F066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404235"/>
            <a:ext cx="6894576" cy="1783080"/>
          </a:xfrm>
        </p:spPr>
        <p:txBody>
          <a:bodyPr anchor="b">
            <a:noAutofit/>
          </a:bodyPr>
          <a:lstStyle/>
          <a:p>
            <a:r>
              <a:rPr lang="en-GB" dirty="0"/>
              <a:t>Palestinian and Arab identity in the </a:t>
            </a:r>
            <a:r>
              <a:rPr lang="en-GB" b="1" dirty="0"/>
              <a:t>nineteenth century</a:t>
            </a:r>
          </a:p>
        </p:txBody>
      </p:sp>
      <p:sp>
        <p:nvSpPr>
          <p:cNvPr id="513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D40270-3EF5-A445-84D6-D05E2E78D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830843"/>
            <a:ext cx="7002780" cy="3483864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Palestinian</a:t>
            </a:r>
          </a:p>
          <a:p>
            <a:pPr lvl="1"/>
            <a:r>
              <a:rPr lang="en-GB" sz="3200" dirty="0">
                <a:solidFill>
                  <a:schemeClr val="accent1"/>
                </a:solidFill>
              </a:rPr>
              <a:t>Someone who lived in the land of Palestine-Israel, which was then part of the Ottoman Empire </a:t>
            </a:r>
          </a:p>
          <a:p>
            <a:r>
              <a:rPr lang="en-GB" sz="3200" dirty="0">
                <a:solidFill>
                  <a:srgbClr val="249139"/>
                </a:solidFill>
              </a:rPr>
              <a:t>Arab</a:t>
            </a:r>
          </a:p>
          <a:p>
            <a:pPr lvl="1"/>
            <a:r>
              <a:rPr lang="en-GB" sz="3200" dirty="0">
                <a:solidFill>
                  <a:srgbClr val="249139"/>
                </a:solidFill>
              </a:rPr>
              <a:t>Someone who belonged to the Arab ethnic group and spoke Arabic</a:t>
            </a:r>
            <a:endParaRPr lang="en-GB" sz="3200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CED49C1-BBDC-1F47-BC90-22304C8EF750}"/>
              </a:ext>
            </a:extLst>
          </p:cNvPr>
          <p:cNvSpPr txBox="1">
            <a:spLocks/>
          </p:cNvSpPr>
          <p:nvPr/>
        </p:nvSpPr>
        <p:spPr>
          <a:xfrm>
            <a:off x="731520" y="403783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3B4A787-1DC7-3F4A-BF29-F6F8080A8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1EA69-8B4C-9947-B402-71C140BFC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22E39B-E8D2-CA45-9B8A-5AD2DAF7F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833DB16-5D7E-904B-AD02-6E6BF7E9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4" name="Picture 6" descr="Arabic Speaking Countries - WorldAtlas">
            <a:extLst>
              <a:ext uri="{FF2B5EF4-FFF2-40B4-BE49-F238E27FC236}">
                <a16:creationId xmlns:a16="http://schemas.microsoft.com/office/drawing/2014/main" id="{ED4C4AB6-17EC-A54B-8CA3-C46AC27B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924" y="3856627"/>
            <a:ext cx="3584448" cy="20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D4F3096-91FA-8A4D-AD0D-92C18A4D3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29" y="678968"/>
            <a:ext cx="2207337" cy="3016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687776-B7AB-D141-8F3F-D03BC4593161}"/>
              </a:ext>
            </a:extLst>
          </p:cNvPr>
          <p:cNvSpPr/>
          <p:nvPr/>
        </p:nvSpPr>
        <p:spPr>
          <a:xfrm>
            <a:off x="2815626" y="4148481"/>
            <a:ext cx="208230" cy="289520"/>
          </a:xfrm>
          <a:prstGeom prst="rect">
            <a:avLst/>
          </a:prstGeom>
          <a:noFill/>
          <a:ln w="38100">
            <a:solidFill>
              <a:srgbClr val="2115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C776F5-655E-6649-AF4A-5014DA13570A}"/>
              </a:ext>
            </a:extLst>
          </p:cNvPr>
          <p:cNvCxnSpPr>
            <a:cxnSpLocks/>
          </p:cNvCxnSpPr>
          <p:nvPr/>
        </p:nvCxnSpPr>
        <p:spPr>
          <a:xfrm flipH="1" flipV="1">
            <a:off x="2678058" y="3766242"/>
            <a:ext cx="208230" cy="382239"/>
          </a:xfrm>
          <a:prstGeom prst="straightConnector1">
            <a:avLst/>
          </a:prstGeom>
          <a:ln w="38100">
            <a:solidFill>
              <a:srgbClr val="2115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0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 PPT" id="{928B64B4-EE8A-B24C-9EFB-80711E0726FE}" vid="{41CFEAAB-C0BE-ED4F-AA8F-D735C36EB6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{78981E33-CF41-C24F-B16A-7389F6BD87E8}tf10001119_mac</Template>
  <TotalTime>2458</TotalTime>
  <Words>1454</Words>
  <Application>Microsoft Macintosh PowerPoint</Application>
  <PresentationFormat>Widescreen</PresentationFormat>
  <Paragraphs>151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Courier</vt:lpstr>
      <vt:lpstr>Courier New</vt:lpstr>
      <vt:lpstr>Office Theme</vt:lpstr>
      <vt:lpstr>What are the origins of the Palestinian national movement?</vt:lpstr>
      <vt:lpstr>Learning objectives</vt:lpstr>
      <vt:lpstr>Thinking back to last lesson…</vt:lpstr>
      <vt:lpstr>Starter activity</vt:lpstr>
      <vt:lpstr>Nation, country, state</vt:lpstr>
      <vt:lpstr>Keywords - add these to your glossary!</vt:lpstr>
      <vt:lpstr>Arabic-speaking countries</vt:lpstr>
      <vt:lpstr>Nationalism</vt:lpstr>
      <vt:lpstr>Palestinian and Arab identity in the nineteenth century</vt:lpstr>
      <vt:lpstr>The rise of Arab and Palestinian nationalism</vt:lpstr>
      <vt:lpstr>3a. Fill in the blanks using these words:</vt:lpstr>
      <vt:lpstr>PowerPoint Presentation</vt:lpstr>
      <vt:lpstr>What do you already know about the First World War?</vt:lpstr>
      <vt:lpstr>Nationalism and the First World War</vt:lpstr>
      <vt:lpstr>What do you know about the Balfour Declaration?</vt:lpstr>
      <vt:lpstr>Key terms (add these to your glossary)</vt:lpstr>
      <vt:lpstr>For a short summary of these promises, watch 01.28-02.36</vt:lpstr>
      <vt:lpstr>3b. Contradictory Promises: Primary Source Analysis</vt:lpstr>
      <vt:lpstr>3b. Contradictory Promises: Primary Source Analysis</vt:lpstr>
      <vt:lpstr>3b. Contradictory Promises: Primary Source Analysis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 Palestine historically been an empty land?</dc:title>
  <dc:creator>Kelsted, Charlotte</dc:creator>
  <cp:lastModifiedBy>Kelsted, Charlotte</cp:lastModifiedBy>
  <cp:revision>822</cp:revision>
  <dcterms:created xsi:type="dcterms:W3CDTF">2021-07-28T11:26:13Z</dcterms:created>
  <dcterms:modified xsi:type="dcterms:W3CDTF">2021-10-08T11:50:46Z</dcterms:modified>
</cp:coreProperties>
</file>